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03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540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348" y="697980"/>
            <a:ext cx="11259303" cy="648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380" y="1944111"/>
            <a:ext cx="11255239" cy="370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540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28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89756" y="1649492"/>
            <a:ext cx="545719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b="1" spc="380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7000" b="1" spc="39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7000" b="1" spc="4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7000" b="1" spc="40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7000" b="1" spc="-2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7000" b="1" spc="4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7000" b="1" spc="40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7000" b="1" spc="-65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7000" b="1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endParaRPr sz="7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978401"/>
            <a:ext cx="2260598" cy="1879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5272" rIns="0" bIns="0" rtlCol="0">
            <a:spAutoFit/>
          </a:bodyPr>
          <a:lstStyle/>
          <a:p>
            <a:pPr marL="6447790" marR="5080" indent="-1727200">
              <a:lnSpc>
                <a:spcPts val="3900"/>
              </a:lnSpc>
            </a:pPr>
            <a:r>
              <a:rPr spc="-70" dirty="0"/>
              <a:t>р</a:t>
            </a:r>
            <a:r>
              <a:rPr spc="-50" dirty="0"/>
              <a:t>о</a:t>
            </a:r>
            <a:r>
              <a:rPr spc="-20" dirty="0"/>
              <a:t>з</a:t>
            </a:r>
            <a:r>
              <a:rPr spc="-70" dirty="0"/>
              <a:t>б</a:t>
            </a:r>
            <a:r>
              <a:rPr spc="-25" dirty="0"/>
              <a:t>у</a:t>
            </a:r>
            <a:r>
              <a:rPr spc="40" dirty="0"/>
              <a:t>д</a:t>
            </a:r>
            <a:r>
              <a:rPr spc="-50" dirty="0"/>
              <a:t>о</a:t>
            </a:r>
            <a:r>
              <a:rPr spc="-85" dirty="0"/>
              <a:t>в</a:t>
            </a:r>
            <a:r>
              <a:rPr spc="-25" dirty="0"/>
              <a:t>и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spc="40" dirty="0"/>
              <a:t>д</a:t>
            </a:r>
            <a:r>
              <a:rPr spc="-70" dirty="0"/>
              <a:t>р</a:t>
            </a:r>
            <a:r>
              <a:rPr spc="-25" dirty="0"/>
              <a:t>у</a:t>
            </a:r>
            <a:r>
              <a:rPr spc="120" dirty="0"/>
              <a:t>г</a:t>
            </a:r>
            <a:r>
              <a:rPr spc="-50" dirty="0"/>
              <a:t>о</a:t>
            </a:r>
            <a:r>
              <a:rPr spc="120" dirty="0"/>
              <a:t>г</a:t>
            </a:r>
            <a:r>
              <a:rPr dirty="0"/>
              <a:t>о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spc="-70" dirty="0"/>
              <a:t>р</a:t>
            </a:r>
            <a:r>
              <a:rPr spc="-30" dirty="0"/>
              <a:t>і</a:t>
            </a:r>
            <a:r>
              <a:rPr spc="-85" dirty="0"/>
              <a:t>в</a:t>
            </a:r>
            <a:r>
              <a:rPr spc="-25" dirty="0"/>
              <a:t>н</a:t>
            </a:r>
            <a:r>
              <a:rPr spc="90" dirty="0"/>
              <a:t>я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25" dirty="0"/>
              <a:t>пенс</a:t>
            </a:r>
            <a:r>
              <a:rPr spc="-30" dirty="0"/>
              <a:t>і</a:t>
            </a:r>
            <a:r>
              <a:rPr spc="-70" dirty="0"/>
              <a:t>й</a:t>
            </a:r>
            <a:r>
              <a:rPr spc="-25" dirty="0"/>
              <a:t>н</a:t>
            </a:r>
            <a:r>
              <a:rPr spc="-50" dirty="0"/>
              <a:t>о</a:t>
            </a:r>
            <a:r>
              <a:rPr spc="130" dirty="0"/>
              <a:t>ї</a:t>
            </a:r>
            <a:r>
              <a:rPr spc="330" dirty="0">
                <a:latin typeface="Times New Roman"/>
                <a:cs typeface="Times New Roman"/>
              </a:rPr>
              <a:t> </a:t>
            </a:r>
            <a:r>
              <a:rPr spc="-25" dirty="0"/>
              <a:t>с</a:t>
            </a:r>
            <a:r>
              <a:rPr spc="-70" dirty="0"/>
              <a:t>и</a:t>
            </a:r>
            <a:r>
              <a:rPr spc="-25" dirty="0"/>
              <a:t>с</a:t>
            </a:r>
            <a:r>
              <a:rPr dirty="0"/>
              <a:t>т</a:t>
            </a:r>
            <a:r>
              <a:rPr spc="-25" dirty="0"/>
              <a:t>е</a:t>
            </a:r>
            <a:r>
              <a:rPr spc="-80" dirty="0"/>
              <a:t>м</a:t>
            </a:r>
            <a:r>
              <a:rPr spc="-25" dirty="0"/>
              <a:t>и</a:t>
            </a:r>
          </a:p>
          <a:p>
            <a:pPr marL="3899535">
              <a:lnSpc>
                <a:spcPct val="100000"/>
              </a:lnSpc>
              <a:spcBef>
                <a:spcPts val="1630"/>
              </a:spcBef>
            </a:pPr>
            <a:r>
              <a:rPr sz="1400" b="0" spc="-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-25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400" b="0" spc="18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ан</a:t>
            </a:r>
            <a:r>
              <a:rPr sz="1400" b="0" spc="-30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1400" b="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ан</a:t>
            </a:r>
            <a:r>
              <a:rPr sz="1400" b="0" spc="60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ен</a:t>
            </a:r>
            <a:r>
              <a:rPr sz="1400" b="0" spc="18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-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400" b="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-45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sz="1400" b="0" spc="-25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400" b="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400" b="0" spc="-10" dirty="0">
                <a:solidFill>
                  <a:srgbClr val="404040"/>
                </a:solidFill>
                <a:latin typeface="Arial"/>
                <a:cs typeface="Arial"/>
              </a:rPr>
              <a:t>ц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она</a:t>
            </a:r>
            <a:r>
              <a:rPr sz="1400" b="0" spc="-25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ь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-40" dirty="0">
                <a:solidFill>
                  <a:srgbClr val="404040"/>
                </a:solidFill>
                <a:latin typeface="Arial"/>
                <a:cs typeface="Arial"/>
              </a:rPr>
              <a:t>ї</a:t>
            </a:r>
            <a:r>
              <a:rPr sz="1400" b="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18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-75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і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і</a:t>
            </a:r>
            <a:r>
              <a:rPr sz="1400" b="0" spc="-40" dirty="0">
                <a:solidFill>
                  <a:srgbClr val="404040"/>
                </a:solidFill>
                <a:latin typeface="Arial"/>
                <a:cs typeface="Arial"/>
              </a:rPr>
              <a:t>ї</a:t>
            </a:r>
            <a:r>
              <a:rPr sz="1400" b="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5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sz="1400" b="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Arial"/>
                <a:cs typeface="Arial"/>
              </a:rPr>
              <a:t>ц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нн</a:t>
            </a:r>
            <a:r>
              <a:rPr sz="1400" b="0" spc="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х</a:t>
            </a:r>
            <a:r>
              <a:rPr sz="1400" b="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30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400" b="0" spc="30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ер</a:t>
            </a:r>
            <a:r>
              <a:rPr sz="1400" b="0" spc="-15" dirty="0">
                <a:solidFill>
                  <a:srgbClr val="404040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400" b="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25" dirty="0">
                <a:solidFill>
                  <a:srgbClr val="404040"/>
                </a:solidFill>
                <a:latin typeface="Arial"/>
                <a:cs typeface="Arial"/>
              </a:rPr>
              <a:t>та</a:t>
            </a:r>
            <a:r>
              <a:rPr sz="1400" b="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45" dirty="0">
                <a:solidFill>
                  <a:srgbClr val="404040"/>
                </a:solidFill>
                <a:latin typeface="Arial"/>
                <a:cs typeface="Arial"/>
              </a:rPr>
              <a:t>ф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он</a:t>
            </a:r>
            <a:r>
              <a:rPr sz="1400" b="0" spc="-30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5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85" dirty="0">
                <a:solidFill>
                  <a:srgbClr val="404040"/>
                </a:solidFill>
                <a:latin typeface="Arial"/>
                <a:cs typeface="Arial"/>
              </a:rPr>
              <a:t>г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400" b="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1400" b="0" spc="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400" b="0" spc="20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400" b="0" spc="18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400" b="0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3367" y="5853972"/>
            <a:ext cx="614553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19200">
              <a:lnSpc>
                <a:spcPts val="1600"/>
              </a:lnSpc>
            </a:pP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ерен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ї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ерн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она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ї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Р</a:t>
            </a:r>
            <a:r>
              <a:rPr spc="5" dirty="0"/>
              <a:t>о</a:t>
            </a:r>
            <a:r>
              <a:rPr spc="-30" dirty="0"/>
              <a:t>з</a:t>
            </a:r>
            <a:r>
              <a:rPr spc="-20" dirty="0"/>
              <a:t>м</a:t>
            </a:r>
            <a:r>
              <a:rPr spc="-35" dirty="0"/>
              <a:t>і</a:t>
            </a:r>
            <a:r>
              <a:rPr spc="-20" dirty="0"/>
              <a:t>р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0" dirty="0"/>
              <a:t>с</a:t>
            </a:r>
            <a:r>
              <a:rPr spc="25" dirty="0"/>
              <a:t>п</a:t>
            </a:r>
            <a:r>
              <a:rPr spc="30" dirty="0"/>
              <a:t>л</a:t>
            </a:r>
            <a:r>
              <a:rPr spc="-50" dirty="0"/>
              <a:t>а</a:t>
            </a:r>
            <a:r>
              <a:rPr spc="-130" dirty="0"/>
              <a:t>ч</a:t>
            </a:r>
            <a:r>
              <a:rPr spc="-50" dirty="0"/>
              <a:t>у</a:t>
            </a:r>
            <a:r>
              <a:rPr spc="-15" dirty="0"/>
              <a:t>в</a:t>
            </a:r>
            <a:r>
              <a:rPr spc="-50" dirty="0"/>
              <a:t>а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-50" dirty="0"/>
              <a:t>ес</a:t>
            </a:r>
            <a:r>
              <a:rPr spc="295" dirty="0"/>
              <a:t>к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25" dirty="0"/>
              <a:t>н</a:t>
            </a:r>
            <a:r>
              <a:rPr dirty="0"/>
              <a:t>а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-40" dirty="0"/>
              <a:t>м</a:t>
            </a:r>
            <a:r>
              <a:rPr dirty="0"/>
              <a:t>у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-10" dirty="0"/>
              <a:t>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5793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не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уться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6439" y="2305050"/>
            <a:ext cx="0" cy="4302125"/>
          </a:xfrm>
          <a:custGeom>
            <a:avLst/>
            <a:gdLst/>
            <a:ahLst/>
            <a:cxnLst/>
            <a:rect l="l" t="t" r="r" b="b"/>
            <a:pathLst>
              <a:path h="4302125">
                <a:moveTo>
                  <a:pt x="0" y="0"/>
                </a:moveTo>
                <a:lnTo>
                  <a:pt x="0" y="4301835"/>
                </a:lnTo>
              </a:path>
            </a:pathLst>
          </a:custGeom>
          <a:ln w="12700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7944" y="2349848"/>
            <a:ext cx="6689090" cy="281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8275">
              <a:lnSpc>
                <a:spcPts val="1600"/>
              </a:lnSpc>
            </a:pPr>
            <a:r>
              <a:rPr sz="1400" spc="40" dirty="0">
                <a:latin typeface="Arial"/>
                <a:cs typeface="Arial"/>
              </a:rPr>
              <a:t>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50" dirty="0">
                <a:latin typeface="Arial"/>
                <a:cs typeface="Arial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" dirty="0">
                <a:latin typeface="Arial"/>
                <a:cs typeface="Arial"/>
              </a:rPr>
              <a:t>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с</a:t>
            </a:r>
            <a:r>
              <a:rPr sz="1400" spc="25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3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spc="75" dirty="0">
                <a:latin typeface="Arial"/>
                <a:cs typeface="Arial"/>
              </a:rPr>
              <a:t>с</a:t>
            </a:r>
            <a:r>
              <a:rPr sz="1400" spc="95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241935">
              <a:lnSpc>
                <a:spcPts val="1600"/>
              </a:lnSpc>
            </a:pP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50" dirty="0">
                <a:latin typeface="Arial"/>
                <a:cs typeface="Arial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spc="75" dirty="0">
                <a:latin typeface="Arial"/>
                <a:cs typeface="Arial"/>
              </a:rPr>
              <a:t>с</a:t>
            </a:r>
            <a:r>
              <a:rPr sz="1400" spc="9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з</a:t>
            </a:r>
            <a:r>
              <a:rPr sz="1400" spc="30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30" dirty="0">
                <a:latin typeface="Arial"/>
                <a:cs typeface="Arial"/>
              </a:rPr>
              <a:t>ь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dirty="0">
                <a:latin typeface="Arial"/>
                <a:cs typeface="Arial"/>
              </a:rPr>
              <a:t>ується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10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marR="399415">
              <a:lnSpc>
                <a:spcPct val="98200"/>
              </a:lnSpc>
              <a:spcBef>
                <a:spcPts val="1025"/>
              </a:spcBef>
            </a:pPr>
            <a:r>
              <a:rPr sz="1400" b="1" spc="15" dirty="0">
                <a:latin typeface="Arial"/>
                <a:cs typeface="Arial"/>
              </a:rPr>
              <a:t>З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0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15" dirty="0">
                <a:latin typeface="Arial"/>
                <a:cs typeface="Arial"/>
              </a:rPr>
              <a:t>з</a:t>
            </a:r>
            <a:r>
              <a:rPr sz="1400" b="1" spc="-40" dirty="0">
                <a:latin typeface="Arial"/>
                <a:cs typeface="Arial"/>
              </a:rPr>
              <a:t>м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20" dirty="0">
                <a:latin typeface="Arial"/>
                <a:cs typeface="Arial"/>
              </a:rPr>
              <a:t>ес</a:t>
            </a:r>
            <a:r>
              <a:rPr sz="1400" b="1" spc="195" dirty="0">
                <a:latin typeface="Arial"/>
                <a:cs typeface="Arial"/>
              </a:rPr>
              <a:t>к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130" dirty="0">
                <a:latin typeface="Times New Roman"/>
                <a:cs typeface="Times New Roman"/>
              </a:rPr>
              <a:t> 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20" dirty="0">
                <a:latin typeface="Arial"/>
                <a:cs typeface="Arial"/>
              </a:rPr>
              <a:t>у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40" dirty="0">
                <a:latin typeface="Arial"/>
                <a:cs typeface="Arial"/>
              </a:rPr>
              <a:t>и</a:t>
            </a:r>
            <a:r>
              <a:rPr sz="1400" b="1" spc="-50" dirty="0">
                <a:latin typeface="Arial"/>
                <a:cs typeface="Arial"/>
              </a:rPr>
              <a:t>м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-25" dirty="0">
                <a:latin typeface="Arial"/>
                <a:cs typeface="Arial"/>
              </a:rPr>
              <a:t>т</a:t>
            </a:r>
            <a:r>
              <a:rPr sz="1400" b="1" spc="-40" dirty="0">
                <a:latin typeface="Arial"/>
                <a:cs typeface="Arial"/>
              </a:rPr>
              <a:t>ь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л</a:t>
            </a:r>
            <a:r>
              <a:rPr sz="1400" b="1" spc="30" dirty="0">
                <a:latin typeface="Arial"/>
                <a:cs typeface="Arial"/>
              </a:rPr>
              <a:t>иш</a:t>
            </a:r>
            <a:r>
              <a:rPr sz="1400" b="1" dirty="0">
                <a:latin typeface="Arial"/>
                <a:cs typeface="Arial"/>
              </a:rPr>
              <a:t>е</a:t>
            </a:r>
            <a:r>
              <a:rPr sz="1400" b="1" spc="-1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у</a:t>
            </a:r>
            <a:r>
              <a:rPr sz="1400" b="1" spc="-50" dirty="0">
                <a:latin typeface="Arial"/>
                <a:cs typeface="Arial"/>
              </a:rPr>
              <a:t>м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-10" dirty="0">
                <a:latin typeface="Arial"/>
                <a:cs typeface="Arial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40" dirty="0">
                <a:latin typeface="Arial"/>
                <a:cs typeface="Arial"/>
              </a:rPr>
              <a:t>ро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0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се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-65" dirty="0">
                <a:latin typeface="Arial"/>
                <a:cs typeface="Arial"/>
              </a:rPr>
              <a:t>ь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-25" dirty="0">
                <a:latin typeface="Arial"/>
                <a:cs typeface="Arial"/>
              </a:rPr>
              <a:t>ч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-60" dirty="0">
                <a:latin typeface="Arial"/>
                <a:cs typeface="Arial"/>
              </a:rPr>
              <a:t>о</a:t>
            </a:r>
            <a:r>
              <a:rPr sz="1400" b="1" spc="45" dirty="0">
                <a:latin typeface="Arial"/>
                <a:cs typeface="Arial"/>
              </a:rPr>
              <a:t>ї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5" dirty="0">
                <a:latin typeface="Arial"/>
                <a:cs typeface="Arial"/>
              </a:rPr>
              <a:t>т</a:t>
            </a:r>
            <a:r>
              <a:rPr sz="1400" b="1" spc="-55" dirty="0">
                <a:latin typeface="Arial"/>
                <a:cs typeface="Arial"/>
              </a:rPr>
              <a:t>н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45" dirty="0">
                <a:latin typeface="Arial"/>
                <a:cs typeface="Arial"/>
              </a:rPr>
              <a:t>ї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b="1" spc="50" dirty="0">
                <a:latin typeface="Arial"/>
                <a:cs typeface="Arial"/>
              </a:rPr>
              <a:t>п</a:t>
            </a:r>
            <a:r>
              <a:rPr sz="1400" b="1" dirty="0">
                <a:latin typeface="Arial"/>
                <a:cs typeface="Arial"/>
              </a:rPr>
              <a:t>л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40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dirty="0">
                <a:latin typeface="Arial"/>
                <a:cs typeface="Arial"/>
              </a:rPr>
              <a:t>то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40" dirty="0">
                <a:latin typeface="Arial"/>
                <a:cs typeface="Arial"/>
              </a:rPr>
              <a:t>ро</a:t>
            </a:r>
            <a:r>
              <a:rPr sz="1400" b="1" spc="-80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т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-55" dirty="0">
                <a:latin typeface="Arial"/>
                <a:cs typeface="Arial"/>
              </a:rPr>
              <a:t>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-6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20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ту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Arial"/>
                <a:cs typeface="Arial"/>
              </a:rPr>
              <a:t>г</a:t>
            </a:r>
            <a:r>
              <a:rPr sz="1400" b="1" spc="5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50" dirty="0">
                <a:latin typeface="Arial"/>
                <a:cs typeface="Arial"/>
              </a:rPr>
              <a:t>м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д</a:t>
            </a:r>
            <a:r>
              <a:rPr sz="1400" b="1" spc="70" dirty="0">
                <a:latin typeface="Arial"/>
                <a:cs typeface="Arial"/>
              </a:rPr>
              <a:t>я</a:t>
            </a:r>
            <a:r>
              <a:rPr sz="1400" b="1" spc="45" dirty="0">
                <a:latin typeface="Arial"/>
                <a:cs typeface="Arial"/>
              </a:rPr>
              <a:t>н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8200"/>
              </a:lnSpc>
              <a:spcBef>
                <a:spcPts val="975"/>
              </a:spcBef>
            </a:pPr>
            <a:r>
              <a:rPr sz="1400" spc="40" dirty="0">
                <a:latin typeface="Arial"/>
                <a:cs typeface="Arial"/>
              </a:rPr>
              <a:t>Д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35" dirty="0">
                <a:latin typeface="Arial"/>
                <a:cs typeface="Arial"/>
              </a:rPr>
              <a:t>з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25" dirty="0">
                <a:latin typeface="Arial"/>
                <a:cs typeface="Arial"/>
              </a:rPr>
              <a:t>б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є</a:t>
            </a:r>
            <a:r>
              <a:rPr sz="1400" spc="-65" dirty="0">
                <a:latin typeface="Arial"/>
                <a:cs typeface="Arial"/>
              </a:rPr>
              <a:t>м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dirty="0">
                <a:latin typeface="Arial"/>
                <a:cs typeface="Arial"/>
              </a:rPr>
              <a:t>ується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spc="75" dirty="0">
                <a:latin typeface="Arial"/>
                <a:cs typeface="Arial"/>
              </a:rPr>
              <a:t>с</a:t>
            </a:r>
            <a:r>
              <a:rPr sz="1400" spc="95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15" dirty="0">
                <a:latin typeface="Arial"/>
                <a:cs typeface="Arial"/>
              </a:rPr>
              <a:t>сті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оро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0" dirty="0">
                <a:latin typeface="Arial"/>
                <a:cs typeface="Arial"/>
              </a:rPr>
              <a:t>ї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’</a:t>
            </a:r>
            <a:r>
              <a:rPr sz="1400" spc="25" dirty="0">
                <a:latin typeface="Arial"/>
                <a:cs typeface="Arial"/>
              </a:rPr>
              <a:t>яз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2189" y="5308604"/>
            <a:ext cx="7099300" cy="774700"/>
          </a:xfrm>
          <a:prstGeom prst="rect">
            <a:avLst/>
          </a:prstGeom>
          <a:ln w="25399">
            <a:solidFill>
              <a:srgbClr val="FFB10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9"/>
              </a:lnSpc>
            </a:pPr>
            <a:r>
              <a:rPr sz="1400" b="1" spc="25" dirty="0">
                <a:latin typeface="Arial"/>
                <a:cs typeface="Arial"/>
              </a:rPr>
              <a:t>У</a:t>
            </a:r>
            <a:r>
              <a:rPr sz="1400" b="1" spc="195" dirty="0">
                <a:latin typeface="Arial"/>
                <a:cs typeface="Arial"/>
              </a:rPr>
              <a:t>к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ї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-5" dirty="0">
                <a:latin typeface="Arial"/>
                <a:cs typeface="Arial"/>
              </a:rPr>
              <a:t>і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dirty="0">
                <a:latin typeface="Arial"/>
                <a:cs typeface="Arial"/>
              </a:rPr>
              <a:t>л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spc="75" dirty="0">
                <a:latin typeface="Arial"/>
                <a:cs typeface="Arial"/>
              </a:rPr>
              <a:t>я</a:t>
            </a:r>
            <a:r>
              <a:rPr sz="1400" b="1" spc="10" dirty="0">
                <a:latin typeface="Arial"/>
                <a:cs typeface="Arial"/>
              </a:rPr>
              <a:t>г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50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15" dirty="0">
                <a:latin typeface="Arial"/>
                <a:cs typeface="Arial"/>
              </a:rPr>
              <a:t>з</a:t>
            </a:r>
            <a:r>
              <a:rPr sz="1400" b="1" spc="-40" dirty="0">
                <a:latin typeface="Arial"/>
                <a:cs typeface="Arial"/>
              </a:rPr>
              <a:t>м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130" dirty="0">
                <a:latin typeface="Times New Roman"/>
                <a:cs typeface="Times New Roman"/>
              </a:rPr>
              <a:t> 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20" dirty="0">
                <a:latin typeface="Arial"/>
                <a:cs typeface="Arial"/>
              </a:rPr>
              <a:t>ес</a:t>
            </a:r>
            <a:r>
              <a:rPr sz="1400" b="1" spc="195" dirty="0">
                <a:latin typeface="Arial"/>
                <a:cs typeface="Arial"/>
              </a:rPr>
              <a:t>к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40" dirty="0">
                <a:latin typeface="Arial"/>
                <a:cs typeface="Arial"/>
              </a:rPr>
              <a:t>н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30" dirty="0">
                <a:latin typeface="Arial"/>
                <a:cs typeface="Arial"/>
              </a:rPr>
              <a:t>и</a:t>
            </a:r>
            <a:r>
              <a:rPr sz="1400" b="1" spc="-25" dirty="0">
                <a:latin typeface="Arial"/>
                <a:cs typeface="Arial"/>
              </a:rPr>
              <a:t>т</a:t>
            </a:r>
            <a:r>
              <a:rPr sz="1400" b="1" spc="-40" dirty="0">
                <a:latin typeface="Arial"/>
                <a:cs typeface="Arial"/>
              </a:rPr>
              <a:t>ь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195" dirty="0">
                <a:latin typeface="Arial"/>
                <a:cs typeface="Arial"/>
              </a:rPr>
              <a:t>к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10</a:t>
            </a: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 marL="205740">
              <a:lnSpc>
                <a:spcPts val="1639"/>
              </a:lnSpc>
            </a:pPr>
            <a:r>
              <a:rPr sz="1400" b="1" spc="40" dirty="0">
                <a:latin typeface="Arial"/>
                <a:cs typeface="Arial"/>
              </a:rPr>
              <a:t>ро</a:t>
            </a:r>
            <a:r>
              <a:rPr sz="1400" b="1" spc="130" dirty="0">
                <a:latin typeface="Arial"/>
                <a:cs typeface="Arial"/>
              </a:rPr>
              <a:t>к</a:t>
            </a:r>
            <a:r>
              <a:rPr sz="1400" b="1" spc="60" dirty="0">
                <a:latin typeface="Arial"/>
                <a:cs typeface="Arial"/>
              </a:rPr>
              <a:t>і</a:t>
            </a:r>
            <a:r>
              <a:rPr sz="1400" b="1" spc="-75" dirty="0">
                <a:latin typeface="Arial"/>
                <a:cs typeface="Arial"/>
              </a:rPr>
              <a:t>в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15</a:t>
            </a: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20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7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195" dirty="0">
                <a:latin typeface="Arial"/>
                <a:cs typeface="Arial"/>
              </a:rPr>
              <a:t>к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-35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" y="2565410"/>
            <a:ext cx="4178289" cy="3225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0" dirty="0"/>
              <a:t>К</a:t>
            </a:r>
            <a:r>
              <a:rPr spc="5" dirty="0"/>
              <a:t>о</a:t>
            </a:r>
            <a:r>
              <a:rPr spc="-50" dirty="0"/>
              <a:t>е</a:t>
            </a:r>
            <a:r>
              <a:rPr spc="-80" dirty="0"/>
              <a:t>ф</a:t>
            </a:r>
            <a:r>
              <a:rPr spc="-35" dirty="0"/>
              <a:t>і</a:t>
            </a:r>
            <a:r>
              <a:rPr spc="-10" dirty="0"/>
              <a:t>ц</a:t>
            </a:r>
            <a:r>
              <a:rPr spc="-35" dirty="0"/>
              <a:t>і</a:t>
            </a:r>
            <a:r>
              <a:rPr spc="-50" dirty="0"/>
              <a:t>є</a:t>
            </a:r>
            <a:r>
              <a:rPr spc="25" dirty="0"/>
              <a:t>нт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/>
              <a:t>з</a:t>
            </a:r>
            <a:r>
              <a:rPr spc="-50" dirty="0"/>
              <a:t>а</a:t>
            </a:r>
            <a:r>
              <a:rPr spc="-40" dirty="0"/>
              <a:t>м</a:t>
            </a:r>
            <a:r>
              <a:rPr spc="-35" dirty="0"/>
              <a:t>і</a:t>
            </a:r>
            <a:r>
              <a:rPr spc="-15" dirty="0"/>
              <a:t>щ</a:t>
            </a:r>
            <a:r>
              <a:rPr spc="-50" dirty="0"/>
              <a:t>е</a:t>
            </a:r>
            <a:r>
              <a:rPr spc="25" dirty="0"/>
              <a:t>нн</a:t>
            </a:r>
            <a:r>
              <a:rPr spc="60" dirty="0"/>
              <a:t>я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за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50" dirty="0"/>
              <a:t>аху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285" dirty="0"/>
              <a:t>к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348" y="2443612"/>
            <a:ext cx="90271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21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spc="-105" dirty="0">
                <a:solidFill>
                  <a:srgbClr val="0D0D0D"/>
                </a:solidFill>
                <a:latin typeface="Arial"/>
                <a:cs typeface="Arial"/>
              </a:rPr>
              <a:t>ф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ц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є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15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-65" dirty="0">
                <a:solidFill>
                  <a:srgbClr val="0D0D0D"/>
                </a:solidFill>
                <a:latin typeface="Arial"/>
                <a:cs typeface="Arial"/>
              </a:rPr>
              <a:t>щ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нн</a:t>
            </a:r>
            <a:r>
              <a:rPr sz="1600" b="1" spc="35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600" b="1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є</a:t>
            </a:r>
            <a:r>
              <a:rPr sz="1600" b="1" spc="1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b="1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600" b="1" spc="1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600" b="1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b="1" spc="19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-4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b="1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spc="-105" dirty="0">
                <a:solidFill>
                  <a:srgbClr val="0D0D0D"/>
                </a:solidFill>
                <a:latin typeface="Arial"/>
                <a:cs typeface="Arial"/>
              </a:rPr>
              <a:t>ф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spc="19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b="1" spc="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ті</a:t>
            </a:r>
            <a:r>
              <a:rPr sz="1600" b="1" spc="-1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п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-5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600" b="1" spc="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50" dirty="0">
                <a:solidFill>
                  <a:srgbClr val="0D0D0D"/>
                </a:solidFill>
                <a:latin typeface="Arial"/>
                <a:cs typeface="Arial"/>
              </a:rPr>
              <a:t>ї</a:t>
            </a:r>
            <a:r>
              <a:rPr sz="16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3540" y="3283184"/>
            <a:ext cx="305879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A1214D"/>
                </a:solidFill>
                <a:latin typeface="Arial"/>
                <a:cs typeface="Arial"/>
              </a:rPr>
              <a:t>з</a:t>
            </a:r>
            <a:r>
              <a:rPr sz="1400" b="1" spc="5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400" b="1" spc="2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400" b="1" spc="5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400" b="1" spc="4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400" b="1" spc="-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з</a:t>
            </a:r>
            <a:r>
              <a:rPr sz="1400" spc="30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spc="-40" dirty="0">
                <a:latin typeface="Arial"/>
                <a:cs typeface="Arial"/>
              </a:rPr>
              <a:t>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40" dirty="0">
                <a:latin typeface="Arial"/>
                <a:cs typeface="Arial"/>
              </a:rPr>
              <a:t>ття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30" dirty="0">
                <a:latin typeface="Arial"/>
                <a:cs typeface="Arial"/>
              </a:rPr>
              <a:t>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3538" y="4634426"/>
            <a:ext cx="281940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b="1" spc="50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400" b="1" spc="-3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з</a:t>
            </a:r>
            <a:r>
              <a:rPr sz="1400" b="1" spc="5" dirty="0">
                <a:solidFill>
                  <a:srgbClr val="153D94"/>
                </a:solidFill>
                <a:latin typeface="Arial"/>
                <a:cs typeface="Arial"/>
              </a:rPr>
              <a:t>д</a:t>
            </a:r>
            <a:r>
              <a:rPr sz="1400" b="1" spc="20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400" b="1" spc="5" dirty="0">
                <a:solidFill>
                  <a:srgbClr val="153D94"/>
                </a:solidFill>
                <a:latin typeface="Arial"/>
                <a:cs typeface="Arial"/>
              </a:rPr>
              <a:t>т</a:t>
            </a:r>
            <a:r>
              <a:rPr sz="1400" b="1" spc="4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з</a:t>
            </a:r>
            <a:r>
              <a:rPr sz="1400" spc="30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spc="-40" dirty="0">
                <a:latin typeface="Arial"/>
                <a:cs typeface="Arial"/>
              </a:rPr>
              <a:t>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40" dirty="0">
                <a:latin typeface="Arial"/>
                <a:cs typeface="Arial"/>
              </a:rPr>
              <a:t>ття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30" dirty="0">
                <a:latin typeface="Arial"/>
                <a:cs typeface="Arial"/>
              </a:rPr>
              <a:t>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348" y="3275526"/>
            <a:ext cx="113093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b="1" spc="40" dirty="0">
                <a:solidFill>
                  <a:srgbClr val="A1214D"/>
                </a:solidFill>
                <a:latin typeface="Arial"/>
                <a:cs typeface="Arial"/>
              </a:rPr>
              <a:t>ВИС</a:t>
            </a:r>
            <a:r>
              <a:rPr sz="1600" b="1" spc="-4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90" dirty="0">
                <a:solidFill>
                  <a:srgbClr val="A1214D"/>
                </a:solidFill>
                <a:latin typeface="Arial"/>
                <a:cs typeface="Arial"/>
              </a:rPr>
              <a:t>КИЙ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b="1" spc="1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600" b="1" spc="-105" dirty="0">
                <a:solidFill>
                  <a:srgbClr val="A1214D"/>
                </a:solidFill>
                <a:latin typeface="Arial"/>
                <a:cs typeface="Arial"/>
              </a:rPr>
              <a:t>ф</a:t>
            </a:r>
            <a:r>
              <a:rPr sz="1600" b="1" spc="-5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1600" b="1" spc="-5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є</a:t>
            </a:r>
            <a:r>
              <a:rPr sz="1600" b="1" spc="2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600" b="1" spc="15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600" b="1" spc="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600" b="1" spc="-65" dirty="0">
                <a:solidFill>
                  <a:srgbClr val="A1214D"/>
                </a:solidFill>
                <a:latin typeface="Arial"/>
                <a:cs typeface="Arial"/>
              </a:rPr>
              <a:t>щ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A1214D"/>
                </a:solidFill>
                <a:latin typeface="Arial"/>
                <a:cs typeface="Arial"/>
              </a:rPr>
              <a:t>нн</a:t>
            </a:r>
            <a:r>
              <a:rPr sz="1600" b="1" spc="35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348" y="4619276"/>
            <a:ext cx="113093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b="1" spc="55" dirty="0">
                <a:solidFill>
                  <a:srgbClr val="153D94"/>
                </a:solidFill>
                <a:latin typeface="Arial"/>
                <a:cs typeface="Arial"/>
              </a:rPr>
              <a:t>НИ</a:t>
            </a:r>
            <a:r>
              <a:rPr sz="1600" b="1" spc="35" dirty="0">
                <a:solidFill>
                  <a:srgbClr val="153D94"/>
                </a:solidFill>
                <a:latin typeface="Arial"/>
                <a:cs typeface="Arial"/>
              </a:rPr>
              <a:t>З</a:t>
            </a:r>
            <a:r>
              <a:rPr sz="1600" b="1" spc="-65" dirty="0">
                <a:solidFill>
                  <a:srgbClr val="153D94"/>
                </a:solidFill>
                <a:latin typeface="Arial"/>
                <a:cs typeface="Arial"/>
              </a:rPr>
              <a:t>Ь</a:t>
            </a:r>
            <a:r>
              <a:rPr sz="1600" b="1" spc="90" dirty="0">
                <a:solidFill>
                  <a:srgbClr val="153D94"/>
                </a:solidFill>
                <a:latin typeface="Arial"/>
                <a:cs typeface="Arial"/>
              </a:rPr>
              <a:t>КИЙ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b="1" spc="19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600" b="1" spc="-105" dirty="0">
                <a:solidFill>
                  <a:srgbClr val="153D94"/>
                </a:solidFill>
                <a:latin typeface="Arial"/>
                <a:cs typeface="Arial"/>
              </a:rPr>
              <a:t>ф</a:t>
            </a:r>
            <a:r>
              <a:rPr sz="1600" b="1" spc="-5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153D94"/>
                </a:solidFill>
                <a:latin typeface="Arial"/>
                <a:cs typeface="Arial"/>
              </a:rPr>
              <a:t>ц</a:t>
            </a:r>
            <a:r>
              <a:rPr sz="1600" b="1" spc="-5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є</a:t>
            </a:r>
            <a:r>
              <a:rPr sz="1600" b="1" spc="2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600" b="1" spc="15" dirty="0">
                <a:solidFill>
                  <a:srgbClr val="153D94"/>
                </a:solidFill>
                <a:latin typeface="Arial"/>
                <a:cs typeface="Arial"/>
              </a:rPr>
              <a:t>т</a:t>
            </a:r>
            <a:r>
              <a:rPr sz="1600" b="1" spc="5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600" b="1" spc="-65" dirty="0">
                <a:solidFill>
                  <a:srgbClr val="153D94"/>
                </a:solidFill>
                <a:latin typeface="Arial"/>
                <a:cs typeface="Arial"/>
              </a:rPr>
              <a:t>щ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153D94"/>
                </a:solidFill>
                <a:latin typeface="Arial"/>
                <a:cs typeface="Arial"/>
              </a:rPr>
              <a:t>нн</a:t>
            </a:r>
            <a:r>
              <a:rPr sz="1600" b="1" spc="35" dirty="0">
                <a:solidFill>
                  <a:srgbClr val="153D94"/>
                </a:solidFill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8150" y="2863856"/>
            <a:ext cx="7772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Arial"/>
                <a:cs typeface="Arial"/>
              </a:rPr>
              <a:t>ч</a:t>
            </a:r>
            <a:r>
              <a:rPr sz="1400" spc="25" dirty="0">
                <a:latin typeface="Arial"/>
                <a:cs typeface="Arial"/>
              </a:rPr>
              <a:t>о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3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18560" y="3194060"/>
            <a:ext cx="1352550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0" y="0"/>
                </a:moveTo>
                <a:lnTo>
                  <a:pt x="135236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86500" y="3263896"/>
            <a:ext cx="3822700" cy="6731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ct val="100000"/>
              </a:lnSpc>
              <a:tabLst>
                <a:tab pos="29470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зі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ху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анн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400" spc="20" dirty="0">
                <a:latin typeface="Arial"/>
                <a:cs typeface="Arial"/>
              </a:rPr>
              <a:t>10</a:t>
            </a:r>
            <a:r>
              <a:rPr sz="1400" spc="1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6500" y="4038600"/>
            <a:ext cx="3822700" cy="6858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  <a:tabLst>
                <a:tab pos="29470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зі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ху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анн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400" spc="20" dirty="0">
                <a:latin typeface="Arial"/>
                <a:cs typeface="Arial"/>
              </a:rPr>
              <a:t>14</a:t>
            </a:r>
            <a:r>
              <a:rPr sz="1400" spc="1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6500" y="4813304"/>
            <a:ext cx="3822700" cy="6858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  <a:tabLst>
                <a:tab pos="29470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зі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ху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анн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400" spc="20" dirty="0">
                <a:latin typeface="Arial"/>
                <a:cs typeface="Arial"/>
              </a:rPr>
              <a:t>21</a:t>
            </a:r>
            <a:r>
              <a:rPr sz="1400" spc="1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20675" y="2863856"/>
            <a:ext cx="5105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14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ін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3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80660" y="3194060"/>
            <a:ext cx="1352550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0" y="0"/>
                </a:moveTo>
                <a:lnTo>
                  <a:pt x="135236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74289" y="3263896"/>
            <a:ext cx="1397000" cy="6731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7</a:t>
            </a:r>
            <a:r>
              <a:rPr sz="1400" spc="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74289" y="4038600"/>
            <a:ext cx="1397000" cy="6858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spc="20" dirty="0">
                <a:latin typeface="Arial"/>
                <a:cs typeface="Arial"/>
              </a:rPr>
              <a:t>10</a:t>
            </a:r>
            <a:r>
              <a:rPr sz="1400" spc="1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74289" y="4813304"/>
            <a:ext cx="1397000" cy="6858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spc="20" dirty="0">
                <a:latin typeface="Arial"/>
                <a:cs typeface="Arial"/>
              </a:rPr>
              <a:t>15</a:t>
            </a:r>
            <a:r>
              <a:rPr sz="1400" spc="1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348" y="1155488"/>
            <a:ext cx="89535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600"/>
              </a:lnSpc>
            </a:pP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уть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не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уть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ш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ое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є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0" dirty="0">
                <a:solidFill>
                  <a:srgbClr val="595959"/>
                </a:solidFill>
                <a:latin typeface="Arial"/>
                <a:cs typeface="Arial"/>
              </a:rPr>
              <a:t>щ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арно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5370" y="5858510"/>
            <a:ext cx="939419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Де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45" dirty="0">
                <a:latin typeface="Arial"/>
                <a:cs typeface="Arial"/>
              </a:rPr>
              <a:t>з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r>
              <a:rPr sz="1100" b="1" spc="-150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85" dirty="0">
                <a:latin typeface="Arial"/>
                <a:cs typeface="Arial"/>
              </a:rPr>
              <a:t>и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140" dirty="0">
                <a:latin typeface="Arial"/>
                <a:cs typeface="Arial"/>
              </a:rPr>
              <a:t>щ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85" dirty="0">
                <a:latin typeface="Arial"/>
                <a:cs typeface="Arial"/>
              </a:rPr>
              <a:t>ь</a:t>
            </a:r>
            <a:r>
              <a:rPr sz="1100" b="1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65"/>
              </a:spcBef>
              <a:buFont typeface="Arial"/>
              <a:buAutoNum type="arabicPeriod"/>
              <a:tabLst>
                <a:tab pos="165100" algn="l"/>
              </a:tabLst>
            </a:pP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20" dirty="0">
                <a:latin typeface="Arial"/>
                <a:cs typeface="Arial"/>
              </a:rPr>
              <a:t>к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202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ш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40" dirty="0">
                <a:latin typeface="Arial"/>
                <a:cs typeface="Arial"/>
              </a:rPr>
              <a:t>є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5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6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рок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5" dirty="0">
                <a:latin typeface="Arial"/>
                <a:cs typeface="Arial"/>
              </a:rPr>
              <a:t>но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25" dirty="0">
                <a:latin typeface="Arial"/>
                <a:cs typeface="Arial"/>
              </a:rPr>
              <a:t>о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endParaRPr sz="11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215"/>
              </a:spcBef>
              <a:buFont typeface="Arial"/>
              <a:buAutoNum type="arabicPeriod"/>
              <a:tabLst>
                <a:tab pos="165100" algn="l"/>
              </a:tabLst>
            </a:pP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10" dirty="0">
                <a:latin typeface="Arial"/>
                <a:cs typeface="Arial"/>
              </a:rPr>
              <a:t>ере</a:t>
            </a:r>
            <a:r>
              <a:rPr sz="1100" spc="3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ба</a:t>
            </a:r>
            <a:r>
              <a:rPr sz="1100" spc="5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ано</a:t>
            </a:r>
            <a:r>
              <a:rPr sz="1100" spc="-5" dirty="0">
                <a:latin typeface="Arial"/>
                <a:cs typeface="Arial"/>
              </a:rPr>
              <a:t>в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реа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х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30" dirty="0">
                <a:latin typeface="Arial"/>
                <a:cs typeface="Arial"/>
              </a:rPr>
              <a:t>ь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202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рок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1</a:t>
            </a:r>
            <a:r>
              <a:rPr sz="1100" spc="-15" dirty="0">
                <a:latin typeface="Arial"/>
                <a:cs typeface="Arial"/>
              </a:rPr>
              <a:t>,5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202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рок</a:t>
            </a:r>
            <a:r>
              <a:rPr sz="1100" dirty="0">
                <a:latin typeface="Arial"/>
                <a:cs typeface="Arial"/>
              </a:rPr>
              <a:t>у</a:t>
            </a:r>
            <a:endParaRPr sz="11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275"/>
              </a:spcBef>
              <a:buFont typeface="Arial"/>
              <a:buAutoNum type="arabicPeriod"/>
              <a:tabLst>
                <a:tab pos="165100" algn="l"/>
              </a:tabLst>
            </a:pP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10" dirty="0">
                <a:latin typeface="Arial"/>
                <a:cs typeface="Arial"/>
              </a:rPr>
              <a:t>ере</a:t>
            </a:r>
            <a:r>
              <a:rPr sz="1100" spc="3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ба</a:t>
            </a:r>
            <a:r>
              <a:rPr sz="1100" spc="5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0" dirty="0">
                <a:latin typeface="Arial"/>
                <a:cs typeface="Arial"/>
              </a:rPr>
              <a:t>анн</a:t>
            </a:r>
            <a:r>
              <a:rPr sz="1100" spc="5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реа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ВВ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3</a:t>
            </a:r>
            <a:r>
              <a:rPr sz="1100" spc="-15" dirty="0">
                <a:latin typeface="Arial"/>
                <a:cs typeface="Arial"/>
              </a:rPr>
              <a:t>,5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-15" dirty="0">
                <a:latin typeface="Arial"/>
                <a:cs typeface="Arial"/>
              </a:rPr>
              <a:t>4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20" dirty="0">
                <a:latin typeface="Arial"/>
                <a:cs typeface="Arial"/>
              </a:rPr>
              <a:t>к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202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рок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60" dirty="0">
                <a:latin typeface="Arial"/>
                <a:cs typeface="Arial"/>
              </a:rPr>
              <a:t>ст</a:t>
            </a:r>
            <a:r>
              <a:rPr sz="1100" spc="1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202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сту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-15" dirty="0">
                <a:latin typeface="Arial"/>
                <a:cs typeface="Arial"/>
              </a:rPr>
              <a:t>2%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І</a:t>
            </a:r>
            <a:r>
              <a:rPr spc="25" dirty="0"/>
              <a:t>н</a:t>
            </a:r>
            <a:r>
              <a:rPr spc="-15" dirty="0"/>
              <a:t>в</a:t>
            </a:r>
            <a:r>
              <a:rPr spc="-50" dirty="0"/>
              <a:t>ес</a:t>
            </a:r>
            <a:r>
              <a:rPr dirty="0"/>
              <a:t>т</a:t>
            </a:r>
            <a:r>
              <a:rPr spc="-50" dirty="0"/>
              <a:t>у</a:t>
            </a:r>
            <a:r>
              <a:rPr spc="-15" dirty="0"/>
              <a:t>в</a:t>
            </a:r>
            <a:r>
              <a:rPr spc="-50" dirty="0"/>
              <a:t>а</a:t>
            </a:r>
            <a:r>
              <a:rPr spc="25" dirty="0"/>
              <a:t>нн</a:t>
            </a:r>
            <a:r>
              <a:rPr spc="60" dirty="0"/>
              <a:t>я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50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295" dirty="0"/>
              <a:t>к</a:t>
            </a:r>
            <a:r>
              <a:rPr spc="5" dirty="0"/>
              <a:t>о</a:t>
            </a:r>
            <a:r>
              <a:rPr spc="30" dirty="0"/>
              <a:t>ш</a:t>
            </a:r>
            <a:r>
              <a:rPr spc="10" dirty="0"/>
              <a:t>т</a:t>
            </a:r>
            <a:r>
              <a:rPr spc="-20" dirty="0"/>
              <a:t>і</a:t>
            </a:r>
            <a:r>
              <a:rPr spc="-65" dirty="0"/>
              <a:t>в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0" spc="-5" dirty="0">
                <a:solidFill>
                  <a:srgbClr val="595959"/>
                </a:solidFill>
                <a:latin typeface="Arial"/>
                <a:cs typeface="Arial"/>
              </a:rPr>
              <a:t>Об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b="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b="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-60" dirty="0">
                <a:solidFill>
                  <a:srgbClr val="595959"/>
                </a:solidFill>
                <a:latin typeface="Arial"/>
                <a:cs typeface="Arial"/>
              </a:rPr>
              <a:t>щ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3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b="0" spc="-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ненн</a:t>
            </a:r>
            <a:r>
              <a:rPr sz="1400" b="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b="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b="0" spc="-4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b="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b="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15" dirty="0">
                <a:solidFill>
                  <a:srgbClr val="595959"/>
                </a:solidFill>
                <a:latin typeface="Arial"/>
                <a:cs typeface="Arial"/>
              </a:rPr>
              <a:t>сті</a:t>
            </a:r>
            <a:r>
              <a:rPr sz="1400" b="0" spc="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5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b="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b="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b="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4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b="0" spc="-5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b="0" spc="4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60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b="0" spc="-1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48" y="2319076"/>
            <a:ext cx="89014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00" dirty="0">
                <a:latin typeface="Arial"/>
                <a:cs typeface="Arial"/>
              </a:rPr>
              <a:t>т</a:t>
            </a:r>
            <a:r>
              <a:rPr sz="1400" spc="12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ан</a:t>
            </a:r>
            <a:r>
              <a:rPr sz="1400" dirty="0">
                <a:latin typeface="Arial"/>
                <a:cs typeface="Arial"/>
              </a:rPr>
              <a:t>ується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щ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4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491" y="6078737"/>
            <a:ext cx="110915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ts val="1400"/>
              </a:lnSpc>
            </a:pPr>
            <a:r>
              <a:rPr sz="1200" b="1" spc="30" dirty="0">
                <a:latin typeface="Arial"/>
                <a:cs typeface="Arial"/>
              </a:rPr>
              <a:t>П</a:t>
            </a:r>
            <a:r>
              <a:rPr sz="1200" b="1" spc="25" dirty="0">
                <a:latin typeface="Arial"/>
                <a:cs typeface="Arial"/>
              </a:rPr>
              <a:t>л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ує</a:t>
            </a:r>
            <a:r>
              <a:rPr sz="1200" b="1" spc="-20" dirty="0">
                <a:latin typeface="Arial"/>
                <a:cs typeface="Arial"/>
              </a:rPr>
              <a:t>ть</a:t>
            </a:r>
            <a:r>
              <a:rPr sz="1200" b="1" spc="30" dirty="0">
                <a:latin typeface="Arial"/>
                <a:cs typeface="Arial"/>
              </a:rPr>
              <a:t>с</a:t>
            </a:r>
            <a:r>
              <a:rPr sz="1200" b="1" spc="25" dirty="0">
                <a:latin typeface="Arial"/>
                <a:cs typeface="Arial"/>
              </a:rPr>
              <a:t>я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з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у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ти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у</a:t>
            </a:r>
            <a:r>
              <a:rPr sz="1200" b="1" spc="-5" dirty="0">
                <a:latin typeface="Arial"/>
                <a:cs typeface="Arial"/>
              </a:rPr>
              <a:t>ч</a:t>
            </a:r>
            <a:r>
              <a:rPr sz="1200" b="1" spc="30" dirty="0">
                <a:latin typeface="Arial"/>
                <a:cs typeface="Arial"/>
              </a:rPr>
              <a:t>ас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30" dirty="0">
                <a:latin typeface="Arial"/>
                <a:cs typeface="Arial"/>
              </a:rPr>
              <a:t>м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д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30" dirty="0">
                <a:latin typeface="Arial"/>
                <a:cs typeface="Arial"/>
              </a:rPr>
              <a:t>у</a:t>
            </a:r>
            <a:r>
              <a:rPr sz="1200" b="1" spc="-5" dirty="0">
                <a:latin typeface="Arial"/>
                <a:cs typeface="Arial"/>
              </a:rPr>
              <a:t>г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5" dirty="0">
                <a:latin typeface="Arial"/>
                <a:cs typeface="Arial"/>
              </a:rPr>
              <a:t>г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рі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25" dirty="0">
                <a:latin typeface="Arial"/>
                <a:cs typeface="Arial"/>
              </a:rPr>
              <a:t>я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р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25" dirty="0">
                <a:latin typeface="Arial"/>
                <a:cs typeface="Arial"/>
              </a:rPr>
              <a:t>тф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spc="25" dirty="0">
                <a:latin typeface="Arial"/>
                <a:cs typeface="Arial"/>
              </a:rPr>
              <a:t>л</a:t>
            </a:r>
            <a:r>
              <a:rPr sz="1200" b="1" spc="-40" dirty="0">
                <a:latin typeface="Arial"/>
                <a:cs typeface="Arial"/>
              </a:rPr>
              <a:t>і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се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ий</a:t>
            </a:r>
            <a:r>
              <a:rPr sz="1200" b="1" spc="-5" dirty="0">
                <a:latin typeface="Arial"/>
                <a:cs typeface="Arial"/>
              </a:rPr>
              <a:t>,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м</a:t>
            </a:r>
            <a:r>
              <a:rPr sz="1200" b="1" spc="-45" dirty="0">
                <a:latin typeface="Arial"/>
                <a:cs typeface="Arial"/>
              </a:rPr>
              <a:t>ір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ий</a:t>
            </a:r>
            <a:r>
              <a:rPr sz="1200" b="1" spc="-5" dirty="0">
                <a:latin typeface="Arial"/>
                <a:cs typeface="Arial"/>
              </a:rPr>
              <a:t>,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ий</a:t>
            </a:r>
            <a:r>
              <a:rPr sz="1200" b="1" spc="-5" dirty="0">
                <a:latin typeface="Arial"/>
                <a:cs typeface="Arial"/>
              </a:rPr>
              <a:t>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160" dirty="0">
                <a:latin typeface="Arial"/>
                <a:cs typeface="Arial"/>
              </a:rPr>
              <a:t>К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135" dirty="0">
                <a:latin typeface="Arial"/>
                <a:cs typeface="Arial"/>
              </a:rPr>
              <a:t>ж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й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з</a:t>
            </a:r>
            <a:r>
              <a:rPr sz="1200" b="1" spc="10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ци</a:t>
            </a:r>
            <a:r>
              <a:rPr sz="1200" b="1" dirty="0">
                <a:latin typeface="Arial"/>
                <a:cs typeface="Arial"/>
              </a:rPr>
              <a:t>х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40" dirty="0">
                <a:latin typeface="Arial"/>
                <a:cs typeface="Arial"/>
              </a:rPr>
              <a:t>р</a:t>
            </a:r>
            <a:r>
              <a:rPr sz="1200" b="1" spc="-25" dirty="0">
                <a:latin typeface="Arial"/>
                <a:cs typeface="Arial"/>
              </a:rPr>
              <a:t>тф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spc="20" dirty="0">
                <a:latin typeface="Arial"/>
                <a:cs typeface="Arial"/>
              </a:rPr>
              <a:t>л</a:t>
            </a:r>
            <a:r>
              <a:rPr sz="1200" b="1" spc="-35" dirty="0">
                <a:latin typeface="Arial"/>
                <a:cs typeface="Arial"/>
              </a:rPr>
              <a:t>і</a:t>
            </a: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м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ме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ч</a:t>
            </a:r>
            <a:r>
              <a:rPr sz="1200" b="1" spc="-40" dirty="0">
                <a:latin typeface="Arial"/>
                <a:cs typeface="Arial"/>
              </a:rPr>
              <a:t>і</a:t>
            </a:r>
            <a:r>
              <a:rPr sz="1200" b="1" spc="70" dirty="0">
                <a:latin typeface="Arial"/>
                <a:cs typeface="Arial"/>
              </a:rPr>
              <a:t>т</a:t>
            </a:r>
            <a:r>
              <a:rPr sz="1200" b="1" spc="35" dirty="0">
                <a:latin typeface="Arial"/>
                <a:cs typeface="Arial"/>
              </a:rPr>
              <a:t>к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з</a:t>
            </a:r>
            <a:r>
              <a:rPr sz="1200" b="1" spc="-35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5" dirty="0">
                <a:latin typeface="Arial"/>
                <a:cs typeface="Arial"/>
              </a:rPr>
              <a:t>ч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Arial"/>
                <a:cs typeface="Arial"/>
              </a:rPr>
              <a:t>і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ес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45" dirty="0">
                <a:latin typeface="Arial"/>
                <a:cs typeface="Arial"/>
              </a:rPr>
              <a:t>цій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spc="135" dirty="0">
                <a:latin typeface="Arial"/>
                <a:cs typeface="Arial"/>
              </a:rPr>
              <a:t>ж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30" dirty="0">
                <a:latin typeface="Arial"/>
                <a:cs typeface="Arial"/>
              </a:rPr>
              <a:t>м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50" dirty="0">
                <a:latin typeface="Arial"/>
                <a:cs typeface="Arial"/>
              </a:rPr>
              <a:t>б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5" dirty="0">
                <a:latin typeface="Arial"/>
                <a:cs typeface="Arial"/>
              </a:rPr>
              <a:t>ш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х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spc="-30" dirty="0">
                <a:latin typeface="Arial"/>
                <a:cs typeface="Arial"/>
              </a:rPr>
              <a:t>п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х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50" dirty="0">
                <a:latin typeface="Arial"/>
                <a:cs typeface="Arial"/>
              </a:rPr>
              <a:t>б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ти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30" dirty="0">
                <a:latin typeface="Arial"/>
                <a:cs typeface="Arial"/>
              </a:rPr>
              <a:t>с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30" dirty="0">
                <a:latin typeface="Arial"/>
                <a:cs typeface="Arial"/>
              </a:rPr>
              <a:t>с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30" dirty="0">
                <a:latin typeface="Arial"/>
                <a:cs typeface="Arial"/>
              </a:rPr>
              <a:t>е</a:t>
            </a:r>
            <a:r>
              <a:rPr sz="1200" b="1" dirty="0">
                <a:latin typeface="Arial"/>
                <a:cs typeface="Arial"/>
              </a:rPr>
              <a:t>м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Arial"/>
                <a:cs typeface="Arial"/>
              </a:rPr>
              <a:t>б</a:t>
            </a:r>
            <a:r>
              <a:rPr sz="1200" b="1" spc="30" dirty="0">
                <a:latin typeface="Arial"/>
                <a:cs typeface="Arial"/>
              </a:rPr>
              <a:t>уд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5" dirty="0">
                <a:latin typeface="Arial"/>
                <a:cs typeface="Arial"/>
              </a:rPr>
              <a:t>ф</a:t>
            </a:r>
            <a:r>
              <a:rPr sz="1200" b="1" spc="30" dirty="0">
                <a:latin typeface="Arial"/>
                <a:cs typeface="Arial"/>
              </a:rPr>
              <a:t>у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spc="-45" dirty="0">
                <a:latin typeface="Arial"/>
                <a:cs typeface="Arial"/>
              </a:rPr>
              <a:t>ці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у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ти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25" dirty="0">
                <a:latin typeface="Arial"/>
                <a:cs typeface="Arial"/>
              </a:rPr>
              <a:t>л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ш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Arial"/>
                <a:cs typeface="Arial"/>
              </a:rPr>
              <a:t>к</a:t>
            </a:r>
            <a:r>
              <a:rPr sz="1200" b="1" spc="-35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30" dirty="0">
                <a:latin typeface="Arial"/>
                <a:cs typeface="Arial"/>
              </a:rPr>
              <a:t>се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30" dirty="0">
                <a:latin typeface="Arial"/>
                <a:cs typeface="Arial"/>
              </a:rPr>
              <a:t>а</a:t>
            </a:r>
            <a:r>
              <a:rPr sz="1200" b="1" dirty="0">
                <a:latin typeface="Arial"/>
                <a:cs typeface="Arial"/>
              </a:rPr>
              <a:t>т</a:t>
            </a:r>
            <a:r>
              <a:rPr sz="1200" b="1" spc="-35" dirty="0">
                <a:latin typeface="Arial"/>
                <a:cs typeface="Arial"/>
              </a:rPr>
              <a:t>и</a:t>
            </a:r>
            <a:r>
              <a:rPr sz="1200" b="1" spc="-50" dirty="0">
                <a:latin typeface="Arial"/>
                <a:cs typeface="Arial"/>
              </a:rPr>
              <a:t>в</a:t>
            </a:r>
            <a:r>
              <a:rPr sz="1200" b="1" spc="-30" dirty="0">
                <a:latin typeface="Arial"/>
                <a:cs typeface="Arial"/>
              </a:rPr>
              <a:t>н</a:t>
            </a:r>
            <a:r>
              <a:rPr sz="1200" b="1" spc="-45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Arial"/>
                <a:cs typeface="Arial"/>
              </a:rPr>
              <a:t>по</a:t>
            </a:r>
            <a:r>
              <a:rPr sz="1200" b="1" spc="-45" dirty="0">
                <a:latin typeface="Arial"/>
                <a:cs typeface="Arial"/>
              </a:rPr>
              <a:t>р</a:t>
            </a:r>
            <a:r>
              <a:rPr sz="1200" b="1" spc="-25" dirty="0">
                <a:latin typeface="Arial"/>
                <a:cs typeface="Arial"/>
              </a:rPr>
              <a:t>тф</a:t>
            </a:r>
            <a:r>
              <a:rPr sz="1200" b="1" spc="35" dirty="0">
                <a:latin typeface="Arial"/>
                <a:cs typeface="Arial"/>
              </a:rPr>
              <a:t>е</a:t>
            </a:r>
            <a:r>
              <a:rPr sz="1200" b="1" spc="20" dirty="0">
                <a:latin typeface="Arial"/>
                <a:cs typeface="Arial"/>
              </a:rPr>
              <a:t>л</a:t>
            </a:r>
            <a:r>
              <a:rPr sz="1200" b="1" spc="-40" dirty="0">
                <a:latin typeface="Arial"/>
                <a:cs typeface="Arial"/>
              </a:rPr>
              <a:t>ь</a:t>
            </a:r>
            <a:r>
              <a:rPr sz="1200" b="1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9924" y="4761225"/>
            <a:ext cx="197040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15" algn="ctr">
              <a:lnSpc>
                <a:spcPct val="95500"/>
              </a:lnSpc>
            </a:pPr>
            <a:r>
              <a:rPr sz="1100" b="1" spc="15" dirty="0">
                <a:latin typeface="Arial"/>
                <a:cs typeface="Arial"/>
              </a:rPr>
              <a:t>г</a:t>
            </a:r>
            <a:r>
              <a:rPr sz="1100" b="1" spc="35" dirty="0">
                <a:latin typeface="Arial"/>
                <a:cs typeface="Arial"/>
              </a:rPr>
              <a:t>р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20" dirty="0">
                <a:latin typeface="Arial"/>
                <a:cs typeface="Arial"/>
              </a:rPr>
              <a:t>ш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і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-75" dirty="0">
                <a:latin typeface="Arial"/>
                <a:cs typeface="Arial"/>
              </a:rPr>
              <a:t>о</a:t>
            </a:r>
            <a:r>
              <a:rPr sz="1100" b="1" spc="-20" dirty="0">
                <a:latin typeface="Arial"/>
                <a:cs typeface="Arial"/>
              </a:rPr>
              <a:t>ш</a:t>
            </a:r>
            <a:r>
              <a:rPr sz="1100" b="1" spc="-40" dirty="0">
                <a:latin typeface="Arial"/>
                <a:cs typeface="Arial"/>
              </a:rPr>
              <a:t>т</a:t>
            </a:r>
            <a:r>
              <a:rPr sz="1100" b="1" spc="-10" dirty="0">
                <a:latin typeface="Arial"/>
                <a:cs typeface="Arial"/>
              </a:rPr>
              <a:t>и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Arial"/>
                <a:cs typeface="Arial"/>
              </a:rPr>
              <a:t>в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с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20" dirty="0">
                <a:latin typeface="Arial"/>
                <a:cs typeface="Arial"/>
              </a:rPr>
              <a:t>м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4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-85" dirty="0">
                <a:latin typeface="Arial"/>
                <a:cs typeface="Arial"/>
              </a:rPr>
              <a:t>р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20" dirty="0">
                <a:latin typeface="Arial"/>
                <a:cs typeface="Arial"/>
              </a:rPr>
              <a:t>ш</a:t>
            </a:r>
            <a:r>
              <a:rPr sz="1100" b="1" spc="-75" dirty="0">
                <a:latin typeface="Arial"/>
                <a:cs typeface="Arial"/>
              </a:rPr>
              <a:t>о</a:t>
            </a:r>
            <a:r>
              <a:rPr sz="1100" b="1" spc="-90" dirty="0">
                <a:latin typeface="Arial"/>
                <a:cs typeface="Arial"/>
              </a:rPr>
              <a:t>в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65" dirty="0">
                <a:latin typeface="Arial"/>
                <a:cs typeface="Arial"/>
              </a:rPr>
              <a:t>г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Arial"/>
                <a:cs typeface="Arial"/>
              </a:rPr>
              <a:t>ринк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0" dirty="0">
                <a:latin typeface="Arial"/>
                <a:cs typeface="Arial"/>
              </a:rPr>
              <a:t>ш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ж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ар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ст</a:t>
            </a:r>
            <a:r>
              <a:rPr sz="1100" spc="5" dirty="0">
                <a:latin typeface="Arial"/>
                <a:cs typeface="Arial"/>
              </a:rPr>
              <a:t>і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ен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бан</a:t>
            </a:r>
            <a:r>
              <a:rPr sz="1100" spc="10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701" y="4778815"/>
            <a:ext cx="1834514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4445" algn="ctr">
              <a:lnSpc>
                <a:spcPct val="96000"/>
              </a:lnSpc>
            </a:pP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50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ш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р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10" dirty="0">
                <a:latin typeface="Arial"/>
                <a:cs typeface="Arial"/>
              </a:rPr>
              <a:t>анн</a:t>
            </a:r>
            <a:r>
              <a:rPr sz="1100" spc="5" dirty="0">
                <a:latin typeface="Arial"/>
                <a:cs typeface="Arial"/>
              </a:rPr>
              <a:t>я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х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г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ран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не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м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раїн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b="1" spc="40" dirty="0">
                <a:latin typeface="Arial"/>
                <a:cs typeface="Arial"/>
              </a:rPr>
              <a:t>О</a:t>
            </a:r>
            <a:r>
              <a:rPr sz="1100" b="1" spc="5" dirty="0">
                <a:latin typeface="Arial"/>
                <a:cs typeface="Arial"/>
              </a:rPr>
              <a:t>ВДП</a:t>
            </a:r>
            <a:r>
              <a:rPr sz="110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3333" y="4778807"/>
            <a:ext cx="174815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15" algn="ctr">
              <a:lnSpc>
                <a:spcPct val="95500"/>
              </a:lnSpc>
            </a:pPr>
            <a:r>
              <a:rPr sz="1100" b="1" spc="45" dirty="0">
                <a:latin typeface="Arial"/>
                <a:cs typeface="Arial"/>
              </a:rPr>
              <a:t>а</a:t>
            </a:r>
            <a:r>
              <a:rPr sz="1100" b="1" spc="80" dirty="0">
                <a:latin typeface="Arial"/>
                <a:cs typeface="Arial"/>
              </a:rPr>
              <a:t>к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35" dirty="0">
                <a:latin typeface="Arial"/>
                <a:cs typeface="Arial"/>
              </a:rPr>
              <a:t>ї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мі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90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90" dirty="0">
                <a:latin typeface="Arial"/>
                <a:cs typeface="Arial"/>
              </a:rPr>
              <a:t>в</a:t>
            </a:r>
            <a:r>
              <a:rPr sz="1100" b="1" spc="65" dirty="0">
                <a:latin typeface="Arial"/>
                <a:cs typeface="Arial"/>
              </a:rPr>
              <a:t>к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50" dirty="0">
                <a:latin typeface="Arial"/>
                <a:cs typeface="Arial"/>
              </a:rPr>
              <a:t>юч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і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Arial"/>
                <a:cs typeface="Arial"/>
              </a:rPr>
              <a:t>б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110" dirty="0">
                <a:latin typeface="Arial"/>
                <a:cs typeface="Arial"/>
              </a:rPr>
              <a:t>ж</a:t>
            </a:r>
            <a:r>
              <a:rPr sz="1100" b="1" spc="-75" dirty="0">
                <a:latin typeface="Arial"/>
                <a:cs typeface="Arial"/>
              </a:rPr>
              <a:t>о</a:t>
            </a:r>
            <a:r>
              <a:rPr sz="1100" b="1" spc="-90" dirty="0">
                <a:latin typeface="Arial"/>
                <a:cs typeface="Arial"/>
              </a:rPr>
              <a:t>в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65" dirty="0">
                <a:latin typeface="Arial"/>
                <a:cs typeface="Arial"/>
              </a:rPr>
              <a:t>г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25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єс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25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0" dirty="0">
                <a:latin typeface="Arial"/>
                <a:cs typeface="Arial"/>
              </a:rPr>
              <a:t>ш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ж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30" dirty="0">
                <a:latin typeface="Arial"/>
                <a:cs typeface="Arial"/>
              </a:rPr>
              <a:t>г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30" dirty="0">
                <a:latin typeface="Arial"/>
                <a:cs typeface="Arial"/>
              </a:rPr>
              <a:t>но</a:t>
            </a:r>
            <a:r>
              <a:rPr sz="1100" spc="-10" dirty="0">
                <a:latin typeface="Arial"/>
                <a:cs typeface="Arial"/>
              </a:rPr>
              <a:t>ї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ар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ен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3384" y="4761202"/>
            <a:ext cx="185483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 algn="ctr">
              <a:lnSpc>
                <a:spcPct val="95500"/>
              </a:lnSpc>
            </a:pPr>
            <a:r>
              <a:rPr sz="1100" b="1" spc="85" dirty="0">
                <a:latin typeface="Arial"/>
                <a:cs typeface="Arial"/>
              </a:rPr>
              <a:t>ко</a:t>
            </a:r>
            <a:r>
              <a:rPr sz="1100" b="1" spc="25" dirty="0">
                <a:latin typeface="Arial"/>
                <a:cs typeface="Arial"/>
              </a:rPr>
              <a:t>рпо</a:t>
            </a:r>
            <a:r>
              <a:rPr sz="1100" b="1" spc="-8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45" dirty="0">
                <a:latin typeface="Arial"/>
                <a:cs typeface="Arial"/>
              </a:rPr>
              <a:t>т</a:t>
            </a:r>
            <a:r>
              <a:rPr sz="1100" b="1" spc="10" dirty="0">
                <a:latin typeface="Arial"/>
                <a:cs typeface="Arial"/>
              </a:rPr>
              <a:t>и</a:t>
            </a:r>
            <a:r>
              <a:rPr sz="1100" b="1" spc="-75" dirty="0">
                <a:latin typeface="Arial"/>
                <a:cs typeface="Arial"/>
              </a:rPr>
              <a:t>в</a:t>
            </a:r>
            <a:r>
              <a:rPr sz="1100" b="1" spc="-70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і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25" dirty="0">
                <a:latin typeface="Arial"/>
                <a:cs typeface="Arial"/>
              </a:rPr>
              <a:t>об</a:t>
            </a:r>
            <a:r>
              <a:rPr sz="1100" b="1" spc="-20" dirty="0">
                <a:latin typeface="Arial"/>
                <a:cs typeface="Arial"/>
              </a:rPr>
              <a:t>л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65" dirty="0">
                <a:latin typeface="Arial"/>
                <a:cs typeface="Arial"/>
              </a:rPr>
              <a:t>г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14" dirty="0">
                <a:latin typeface="Arial"/>
                <a:cs typeface="Arial"/>
              </a:rPr>
              <a:t>і</a:t>
            </a:r>
            <a:r>
              <a:rPr sz="1100" b="1" spc="35" dirty="0">
                <a:latin typeface="Arial"/>
                <a:cs typeface="Arial"/>
              </a:rPr>
              <a:t>ї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мі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90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150" dirty="0">
                <a:latin typeface="Arial"/>
                <a:cs typeface="Arial"/>
              </a:rPr>
              <a:t>ю</a:t>
            </a:r>
            <a:r>
              <a:rPr sz="1100" b="1" spc="-30" dirty="0">
                <a:latin typeface="Arial"/>
                <a:cs typeface="Arial"/>
              </a:rPr>
              <a:t>че</a:t>
            </a:r>
            <a:r>
              <a:rPr sz="1100" b="1" spc="-90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і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б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85" dirty="0">
                <a:latin typeface="Arial"/>
                <a:cs typeface="Arial"/>
              </a:rPr>
              <a:t>р</a:t>
            </a:r>
            <a:r>
              <a:rPr sz="1100" b="1" spc="50" dirty="0">
                <a:latin typeface="Arial"/>
                <a:cs typeface="Arial"/>
              </a:rPr>
              <a:t>ж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75" dirty="0">
                <a:latin typeface="Arial"/>
                <a:cs typeface="Arial"/>
              </a:rPr>
              <a:t>о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125" dirty="0">
                <a:latin typeface="Arial"/>
                <a:cs typeface="Arial"/>
              </a:rPr>
              <a:t>о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25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єс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8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5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dirty="0">
                <a:latin typeface="Arial"/>
                <a:cs typeface="Arial"/>
              </a:rPr>
              <a:t>ше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ж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30" dirty="0">
                <a:latin typeface="Arial"/>
                <a:cs typeface="Arial"/>
              </a:rPr>
              <a:t>г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30" dirty="0">
                <a:latin typeface="Arial"/>
                <a:cs typeface="Arial"/>
              </a:rPr>
              <a:t>ної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30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об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ен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58050" y="4769993"/>
            <a:ext cx="183705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" algn="ctr">
              <a:lnSpc>
                <a:spcPct val="96600"/>
              </a:lnSpc>
            </a:pP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нн</a:t>
            </a:r>
            <a:r>
              <a:rPr sz="1100" b="1" dirty="0">
                <a:latin typeface="Arial"/>
                <a:cs typeface="Arial"/>
              </a:rPr>
              <a:t>і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25" dirty="0">
                <a:latin typeface="Arial"/>
                <a:cs typeface="Arial"/>
              </a:rPr>
              <a:t>п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25" dirty="0">
                <a:latin typeface="Arial"/>
                <a:cs typeface="Arial"/>
              </a:rPr>
              <a:t>п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114" dirty="0">
                <a:latin typeface="Arial"/>
                <a:cs typeface="Arial"/>
              </a:rPr>
              <a:t>и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но</a:t>
            </a:r>
            <a:r>
              <a:rPr sz="1100" b="1" spc="-55" dirty="0">
                <a:latin typeface="Arial"/>
                <a:cs typeface="Arial"/>
              </a:rPr>
              <a:t>з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-120" dirty="0">
                <a:latin typeface="Arial"/>
                <a:cs typeface="Arial"/>
              </a:rPr>
              <a:t>м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8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мі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9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0" dirty="0">
                <a:latin typeface="Arial"/>
                <a:cs typeface="Arial"/>
              </a:rPr>
              <a:t>ш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ж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</a:t>
            </a:r>
            <a:r>
              <a:rPr sz="1100" dirty="0">
                <a:latin typeface="Arial"/>
                <a:cs typeface="Arial"/>
              </a:rPr>
              <a:t>%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30" dirty="0">
                <a:latin typeface="Arial"/>
                <a:cs typeface="Arial"/>
              </a:rPr>
              <a:t>г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45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30" dirty="0">
                <a:latin typeface="Arial"/>
                <a:cs typeface="Arial"/>
              </a:rPr>
              <a:t>но</a:t>
            </a:r>
            <a:r>
              <a:rPr sz="1100" spc="-10" dirty="0">
                <a:latin typeface="Arial"/>
                <a:cs typeface="Arial"/>
              </a:rPr>
              <a:t>ї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ар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нні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папер</a:t>
            </a:r>
            <a:r>
              <a:rPr sz="1100" spc="5" dirty="0">
                <a:latin typeface="Arial"/>
                <a:cs typeface="Arial"/>
              </a:rPr>
              <a:t>и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ен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72666" y="2714426"/>
            <a:ext cx="933450" cy="1866264"/>
          </a:xfrm>
          <a:custGeom>
            <a:avLst/>
            <a:gdLst/>
            <a:ahLst/>
            <a:cxnLst/>
            <a:rect l="l" t="t" r="r" b="b"/>
            <a:pathLst>
              <a:path w="933450" h="1866264">
                <a:moveTo>
                  <a:pt x="0" y="0"/>
                </a:moveTo>
                <a:lnTo>
                  <a:pt x="0" y="373136"/>
                </a:lnTo>
                <a:lnTo>
                  <a:pt x="45906" y="374991"/>
                </a:lnTo>
                <a:lnTo>
                  <a:pt x="90790" y="380462"/>
                </a:lnTo>
                <a:lnTo>
                  <a:pt x="134509" y="389403"/>
                </a:lnTo>
                <a:lnTo>
                  <a:pt x="176917" y="401672"/>
                </a:lnTo>
                <a:lnTo>
                  <a:pt x="217871" y="417123"/>
                </a:lnTo>
                <a:lnTo>
                  <a:pt x="257228" y="435613"/>
                </a:lnTo>
                <a:lnTo>
                  <a:pt x="294842" y="456998"/>
                </a:lnTo>
                <a:lnTo>
                  <a:pt x="330569" y="481133"/>
                </a:lnTo>
                <a:lnTo>
                  <a:pt x="364267" y="507875"/>
                </a:lnTo>
                <a:lnTo>
                  <a:pt x="395790" y="537080"/>
                </a:lnTo>
                <a:lnTo>
                  <a:pt x="424994" y="568603"/>
                </a:lnTo>
                <a:lnTo>
                  <a:pt x="451736" y="602300"/>
                </a:lnTo>
                <a:lnTo>
                  <a:pt x="475872" y="638028"/>
                </a:lnTo>
                <a:lnTo>
                  <a:pt x="497257" y="675642"/>
                </a:lnTo>
                <a:lnTo>
                  <a:pt x="515747" y="714998"/>
                </a:lnTo>
                <a:lnTo>
                  <a:pt x="531198" y="755953"/>
                </a:lnTo>
                <a:lnTo>
                  <a:pt x="543467" y="798361"/>
                </a:lnTo>
                <a:lnTo>
                  <a:pt x="552408" y="842080"/>
                </a:lnTo>
                <a:lnTo>
                  <a:pt x="557879" y="886964"/>
                </a:lnTo>
                <a:lnTo>
                  <a:pt x="559734" y="932870"/>
                </a:lnTo>
                <a:lnTo>
                  <a:pt x="557879" y="978776"/>
                </a:lnTo>
                <a:lnTo>
                  <a:pt x="552408" y="1023660"/>
                </a:lnTo>
                <a:lnTo>
                  <a:pt x="543467" y="1067377"/>
                </a:lnTo>
                <a:lnTo>
                  <a:pt x="531198" y="1109785"/>
                </a:lnTo>
                <a:lnTo>
                  <a:pt x="515747" y="1150738"/>
                </a:lnTo>
                <a:lnTo>
                  <a:pt x="497257" y="1190093"/>
                </a:lnTo>
                <a:lnTo>
                  <a:pt x="475857" y="1227728"/>
                </a:lnTo>
                <a:lnTo>
                  <a:pt x="451736" y="1263433"/>
                </a:lnTo>
                <a:lnTo>
                  <a:pt x="424994" y="1297129"/>
                </a:lnTo>
                <a:lnTo>
                  <a:pt x="395790" y="1328650"/>
                </a:lnTo>
                <a:lnTo>
                  <a:pt x="364267" y="1357854"/>
                </a:lnTo>
                <a:lnTo>
                  <a:pt x="330569" y="1384595"/>
                </a:lnTo>
                <a:lnTo>
                  <a:pt x="294842" y="1408729"/>
                </a:lnTo>
                <a:lnTo>
                  <a:pt x="257228" y="1430113"/>
                </a:lnTo>
                <a:lnTo>
                  <a:pt x="217871" y="1448602"/>
                </a:lnTo>
                <a:lnTo>
                  <a:pt x="176917" y="1464052"/>
                </a:lnTo>
                <a:lnTo>
                  <a:pt x="134509" y="1476320"/>
                </a:lnTo>
                <a:lnTo>
                  <a:pt x="90790" y="1485261"/>
                </a:lnTo>
                <a:lnTo>
                  <a:pt x="45906" y="1490731"/>
                </a:lnTo>
                <a:lnTo>
                  <a:pt x="0" y="1492587"/>
                </a:lnTo>
                <a:lnTo>
                  <a:pt x="0" y="1865729"/>
                </a:lnTo>
                <a:lnTo>
                  <a:pt x="76508" y="1862637"/>
                </a:lnTo>
                <a:lnTo>
                  <a:pt x="151314" y="1853520"/>
                </a:lnTo>
                <a:lnTo>
                  <a:pt x="224177" y="1838618"/>
                </a:lnTo>
                <a:lnTo>
                  <a:pt x="294856" y="1818172"/>
                </a:lnTo>
                <a:lnTo>
                  <a:pt x="363112" y="1792421"/>
                </a:lnTo>
                <a:lnTo>
                  <a:pt x="428704" y="1761606"/>
                </a:lnTo>
                <a:lnTo>
                  <a:pt x="491393" y="1725967"/>
                </a:lnTo>
                <a:lnTo>
                  <a:pt x="550938" y="1685743"/>
                </a:lnTo>
                <a:lnTo>
                  <a:pt x="607099" y="1641175"/>
                </a:lnTo>
                <a:lnTo>
                  <a:pt x="659636" y="1592503"/>
                </a:lnTo>
                <a:lnTo>
                  <a:pt x="708309" y="1539967"/>
                </a:lnTo>
                <a:lnTo>
                  <a:pt x="752878" y="1483807"/>
                </a:lnTo>
                <a:lnTo>
                  <a:pt x="793103" y="1424263"/>
                </a:lnTo>
                <a:lnTo>
                  <a:pt x="828744" y="1361575"/>
                </a:lnTo>
                <a:lnTo>
                  <a:pt x="859560" y="1295984"/>
                </a:lnTo>
                <a:lnTo>
                  <a:pt x="885318" y="1227706"/>
                </a:lnTo>
                <a:lnTo>
                  <a:pt x="905758" y="1157049"/>
                </a:lnTo>
                <a:lnTo>
                  <a:pt x="920660" y="1084186"/>
                </a:lnTo>
                <a:lnTo>
                  <a:pt x="929778" y="1009380"/>
                </a:lnTo>
                <a:lnTo>
                  <a:pt x="932870" y="932870"/>
                </a:lnTo>
                <a:lnTo>
                  <a:pt x="929778" y="856361"/>
                </a:lnTo>
                <a:lnTo>
                  <a:pt x="920660" y="781556"/>
                </a:lnTo>
                <a:lnTo>
                  <a:pt x="905758" y="708693"/>
                </a:lnTo>
                <a:lnTo>
                  <a:pt x="885311" y="638014"/>
                </a:lnTo>
                <a:lnTo>
                  <a:pt x="859560" y="569758"/>
                </a:lnTo>
                <a:lnTo>
                  <a:pt x="828744" y="504166"/>
                </a:lnTo>
                <a:lnTo>
                  <a:pt x="793103" y="441477"/>
                </a:lnTo>
                <a:lnTo>
                  <a:pt x="752878" y="381932"/>
                </a:lnTo>
                <a:lnTo>
                  <a:pt x="708309" y="325771"/>
                </a:lnTo>
                <a:lnTo>
                  <a:pt x="659636" y="273234"/>
                </a:lnTo>
                <a:lnTo>
                  <a:pt x="607099" y="224560"/>
                </a:lnTo>
                <a:lnTo>
                  <a:pt x="550938" y="179991"/>
                </a:lnTo>
                <a:lnTo>
                  <a:pt x="491393" y="139767"/>
                </a:lnTo>
                <a:lnTo>
                  <a:pt x="428704" y="104126"/>
                </a:lnTo>
                <a:lnTo>
                  <a:pt x="363112" y="73310"/>
                </a:lnTo>
                <a:lnTo>
                  <a:pt x="294856" y="47559"/>
                </a:lnTo>
                <a:lnTo>
                  <a:pt x="224177" y="27112"/>
                </a:lnTo>
                <a:lnTo>
                  <a:pt x="151314" y="12209"/>
                </a:lnTo>
                <a:lnTo>
                  <a:pt x="76508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6521" y="2714426"/>
            <a:ext cx="933450" cy="1866264"/>
          </a:xfrm>
          <a:custGeom>
            <a:avLst/>
            <a:gdLst/>
            <a:ahLst/>
            <a:cxnLst/>
            <a:rect l="l" t="t" r="r" b="b"/>
            <a:pathLst>
              <a:path w="933450" h="1866264">
                <a:moveTo>
                  <a:pt x="932846" y="0"/>
                </a:moveTo>
                <a:lnTo>
                  <a:pt x="856337" y="3092"/>
                </a:lnTo>
                <a:lnTo>
                  <a:pt x="781532" y="12209"/>
                </a:lnTo>
                <a:lnTo>
                  <a:pt x="708670" y="27112"/>
                </a:lnTo>
                <a:lnTo>
                  <a:pt x="637992" y="47559"/>
                </a:lnTo>
                <a:lnTo>
                  <a:pt x="569737" y="73310"/>
                </a:lnTo>
                <a:lnTo>
                  <a:pt x="504146" y="104126"/>
                </a:lnTo>
                <a:lnTo>
                  <a:pt x="441459" y="139767"/>
                </a:lnTo>
                <a:lnTo>
                  <a:pt x="381916" y="179991"/>
                </a:lnTo>
                <a:lnTo>
                  <a:pt x="325757" y="224560"/>
                </a:lnTo>
                <a:lnTo>
                  <a:pt x="273221" y="273234"/>
                </a:lnTo>
                <a:lnTo>
                  <a:pt x="224550" y="325771"/>
                </a:lnTo>
                <a:lnTo>
                  <a:pt x="179983" y="381932"/>
                </a:lnTo>
                <a:lnTo>
                  <a:pt x="139760" y="441477"/>
                </a:lnTo>
                <a:lnTo>
                  <a:pt x="104121" y="504166"/>
                </a:lnTo>
                <a:lnTo>
                  <a:pt x="73306" y="569758"/>
                </a:lnTo>
                <a:lnTo>
                  <a:pt x="47552" y="638028"/>
                </a:lnTo>
                <a:lnTo>
                  <a:pt x="27110" y="708693"/>
                </a:lnTo>
                <a:lnTo>
                  <a:pt x="12209" y="781556"/>
                </a:lnTo>
                <a:lnTo>
                  <a:pt x="3092" y="856361"/>
                </a:lnTo>
                <a:lnTo>
                  <a:pt x="0" y="932870"/>
                </a:lnTo>
                <a:lnTo>
                  <a:pt x="3092" y="1009380"/>
                </a:lnTo>
                <a:lnTo>
                  <a:pt x="12209" y="1084186"/>
                </a:lnTo>
                <a:lnTo>
                  <a:pt x="27110" y="1157049"/>
                </a:lnTo>
                <a:lnTo>
                  <a:pt x="47556" y="1227728"/>
                </a:lnTo>
                <a:lnTo>
                  <a:pt x="73306" y="1295984"/>
                </a:lnTo>
                <a:lnTo>
                  <a:pt x="104121" y="1361575"/>
                </a:lnTo>
                <a:lnTo>
                  <a:pt x="139760" y="1424263"/>
                </a:lnTo>
                <a:lnTo>
                  <a:pt x="179983" y="1483807"/>
                </a:lnTo>
                <a:lnTo>
                  <a:pt x="224550" y="1539967"/>
                </a:lnTo>
                <a:lnTo>
                  <a:pt x="273221" y="1592503"/>
                </a:lnTo>
                <a:lnTo>
                  <a:pt x="325757" y="1641175"/>
                </a:lnTo>
                <a:lnTo>
                  <a:pt x="381916" y="1685743"/>
                </a:lnTo>
                <a:lnTo>
                  <a:pt x="441459" y="1725967"/>
                </a:lnTo>
                <a:lnTo>
                  <a:pt x="504146" y="1761606"/>
                </a:lnTo>
                <a:lnTo>
                  <a:pt x="569737" y="1792421"/>
                </a:lnTo>
                <a:lnTo>
                  <a:pt x="637992" y="1818172"/>
                </a:lnTo>
                <a:lnTo>
                  <a:pt x="708670" y="1838618"/>
                </a:lnTo>
                <a:lnTo>
                  <a:pt x="781532" y="1853520"/>
                </a:lnTo>
                <a:lnTo>
                  <a:pt x="856337" y="1862637"/>
                </a:lnTo>
                <a:lnTo>
                  <a:pt x="932846" y="1865729"/>
                </a:lnTo>
                <a:lnTo>
                  <a:pt x="932846" y="1492587"/>
                </a:lnTo>
                <a:lnTo>
                  <a:pt x="886944" y="1490731"/>
                </a:lnTo>
                <a:lnTo>
                  <a:pt x="842064" y="1485261"/>
                </a:lnTo>
                <a:lnTo>
                  <a:pt x="798349" y="1476320"/>
                </a:lnTo>
                <a:lnTo>
                  <a:pt x="755943" y="1464052"/>
                </a:lnTo>
                <a:lnTo>
                  <a:pt x="714992" y="1448602"/>
                </a:lnTo>
                <a:lnTo>
                  <a:pt x="675638" y="1430113"/>
                </a:lnTo>
                <a:lnTo>
                  <a:pt x="638026" y="1408729"/>
                </a:lnTo>
                <a:lnTo>
                  <a:pt x="602300" y="1384595"/>
                </a:lnTo>
                <a:lnTo>
                  <a:pt x="568604" y="1357854"/>
                </a:lnTo>
                <a:lnTo>
                  <a:pt x="537082" y="1328650"/>
                </a:lnTo>
                <a:lnTo>
                  <a:pt x="507879" y="1297129"/>
                </a:lnTo>
                <a:lnTo>
                  <a:pt x="481138" y="1263433"/>
                </a:lnTo>
                <a:lnTo>
                  <a:pt x="457003" y="1227706"/>
                </a:lnTo>
                <a:lnTo>
                  <a:pt x="435618" y="1190093"/>
                </a:lnTo>
                <a:lnTo>
                  <a:pt x="417129" y="1150738"/>
                </a:lnTo>
                <a:lnTo>
                  <a:pt x="401678" y="1109785"/>
                </a:lnTo>
                <a:lnTo>
                  <a:pt x="389409" y="1067377"/>
                </a:lnTo>
                <a:lnTo>
                  <a:pt x="380468" y="1023660"/>
                </a:lnTo>
                <a:lnTo>
                  <a:pt x="374997" y="978776"/>
                </a:lnTo>
                <a:lnTo>
                  <a:pt x="373142" y="932870"/>
                </a:lnTo>
                <a:lnTo>
                  <a:pt x="374997" y="886964"/>
                </a:lnTo>
                <a:lnTo>
                  <a:pt x="380468" y="842080"/>
                </a:lnTo>
                <a:lnTo>
                  <a:pt x="389409" y="798361"/>
                </a:lnTo>
                <a:lnTo>
                  <a:pt x="401678" y="755953"/>
                </a:lnTo>
                <a:lnTo>
                  <a:pt x="417129" y="714998"/>
                </a:lnTo>
                <a:lnTo>
                  <a:pt x="435618" y="675642"/>
                </a:lnTo>
                <a:lnTo>
                  <a:pt x="457012" y="638014"/>
                </a:lnTo>
                <a:lnTo>
                  <a:pt x="481138" y="602300"/>
                </a:lnTo>
                <a:lnTo>
                  <a:pt x="507879" y="568603"/>
                </a:lnTo>
                <a:lnTo>
                  <a:pt x="537082" y="537080"/>
                </a:lnTo>
                <a:lnTo>
                  <a:pt x="568604" y="507875"/>
                </a:lnTo>
                <a:lnTo>
                  <a:pt x="602300" y="481133"/>
                </a:lnTo>
                <a:lnTo>
                  <a:pt x="638026" y="456998"/>
                </a:lnTo>
                <a:lnTo>
                  <a:pt x="675638" y="435613"/>
                </a:lnTo>
                <a:lnTo>
                  <a:pt x="714992" y="417123"/>
                </a:lnTo>
                <a:lnTo>
                  <a:pt x="755943" y="401672"/>
                </a:lnTo>
                <a:lnTo>
                  <a:pt x="798349" y="389403"/>
                </a:lnTo>
                <a:lnTo>
                  <a:pt x="842064" y="380462"/>
                </a:lnTo>
                <a:lnTo>
                  <a:pt x="886944" y="374991"/>
                </a:lnTo>
                <a:lnTo>
                  <a:pt x="932846" y="373136"/>
                </a:lnTo>
                <a:lnTo>
                  <a:pt x="932846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7471" y="2728844"/>
            <a:ext cx="1481455" cy="1866264"/>
          </a:xfrm>
          <a:custGeom>
            <a:avLst/>
            <a:gdLst/>
            <a:ahLst/>
            <a:cxnLst/>
            <a:rect l="l" t="t" r="r" b="b"/>
            <a:pathLst>
              <a:path w="1481454" h="1866264">
                <a:moveTo>
                  <a:pt x="219334" y="1385681"/>
                </a:moveTo>
                <a:lnTo>
                  <a:pt x="0" y="1687564"/>
                </a:lnTo>
                <a:lnTo>
                  <a:pt x="24147" y="1704532"/>
                </a:lnTo>
                <a:lnTo>
                  <a:pt x="48763" y="1720692"/>
                </a:lnTo>
                <a:lnTo>
                  <a:pt x="99314" y="1750560"/>
                </a:lnTo>
                <a:lnTo>
                  <a:pt x="151488" y="1777115"/>
                </a:lnTo>
                <a:lnTo>
                  <a:pt x="205121" y="1800304"/>
                </a:lnTo>
                <a:lnTo>
                  <a:pt x="260047" y="1820072"/>
                </a:lnTo>
                <a:lnTo>
                  <a:pt x="316102" y="1836365"/>
                </a:lnTo>
                <a:lnTo>
                  <a:pt x="373120" y="1849132"/>
                </a:lnTo>
                <a:lnTo>
                  <a:pt x="430936" y="1858317"/>
                </a:lnTo>
                <a:lnTo>
                  <a:pt x="489386" y="1863867"/>
                </a:lnTo>
                <a:lnTo>
                  <a:pt x="548304" y="1865729"/>
                </a:lnTo>
                <a:lnTo>
                  <a:pt x="624817" y="1862637"/>
                </a:lnTo>
                <a:lnTo>
                  <a:pt x="699626" y="1853519"/>
                </a:lnTo>
                <a:lnTo>
                  <a:pt x="772492" y="1838617"/>
                </a:lnTo>
                <a:lnTo>
                  <a:pt x="843173" y="1818171"/>
                </a:lnTo>
                <a:lnTo>
                  <a:pt x="911430" y="1792420"/>
                </a:lnTo>
                <a:lnTo>
                  <a:pt x="977022" y="1761604"/>
                </a:lnTo>
                <a:lnTo>
                  <a:pt x="1039711" y="1725965"/>
                </a:lnTo>
                <a:lnTo>
                  <a:pt x="1099256" y="1685740"/>
                </a:lnTo>
                <a:lnTo>
                  <a:pt x="1155416" y="1641172"/>
                </a:lnTo>
                <a:lnTo>
                  <a:pt x="1207952" y="1592500"/>
                </a:lnTo>
                <a:lnTo>
                  <a:pt x="1256624" y="1539963"/>
                </a:lnTo>
                <a:lnTo>
                  <a:pt x="1294198" y="1492616"/>
                </a:lnTo>
                <a:lnTo>
                  <a:pt x="550221" y="1492616"/>
                </a:lnTo>
                <a:lnTo>
                  <a:pt x="507132" y="1491141"/>
                </a:lnTo>
                <a:lnTo>
                  <a:pt x="464135" y="1486332"/>
                </a:lnTo>
                <a:lnTo>
                  <a:pt x="421430" y="1478158"/>
                </a:lnTo>
                <a:lnTo>
                  <a:pt x="379219" y="1466585"/>
                </a:lnTo>
                <a:lnTo>
                  <a:pt x="337702" y="1451583"/>
                </a:lnTo>
                <a:lnTo>
                  <a:pt x="297082" y="1433120"/>
                </a:lnTo>
                <a:lnTo>
                  <a:pt x="257559" y="1411163"/>
                </a:lnTo>
                <a:lnTo>
                  <a:pt x="219334" y="1385681"/>
                </a:lnTo>
                <a:close/>
              </a:path>
              <a:path w="1481454" h="1866264">
                <a:moveTo>
                  <a:pt x="548304" y="0"/>
                </a:moveTo>
                <a:lnTo>
                  <a:pt x="548304" y="373136"/>
                </a:lnTo>
                <a:lnTo>
                  <a:pt x="566010" y="373416"/>
                </a:lnTo>
                <a:lnTo>
                  <a:pt x="583658" y="374253"/>
                </a:lnTo>
                <a:lnTo>
                  <a:pt x="636131" y="380070"/>
                </a:lnTo>
                <a:lnTo>
                  <a:pt x="687638" y="390758"/>
                </a:lnTo>
                <a:lnTo>
                  <a:pt x="737845" y="406210"/>
                </a:lnTo>
                <a:lnTo>
                  <a:pt x="786415" y="426317"/>
                </a:lnTo>
                <a:lnTo>
                  <a:pt x="833013" y="450969"/>
                </a:lnTo>
                <a:lnTo>
                  <a:pt x="877305" y="480059"/>
                </a:lnTo>
                <a:lnTo>
                  <a:pt x="913353" y="508542"/>
                </a:lnTo>
                <a:lnTo>
                  <a:pt x="946450" y="539349"/>
                </a:lnTo>
                <a:lnTo>
                  <a:pt x="976563" y="572278"/>
                </a:lnTo>
                <a:lnTo>
                  <a:pt x="1003661" y="607129"/>
                </a:lnTo>
                <a:lnTo>
                  <a:pt x="1027712" y="643700"/>
                </a:lnTo>
                <a:lnTo>
                  <a:pt x="1048683" y="681790"/>
                </a:lnTo>
                <a:lnTo>
                  <a:pt x="1066544" y="721197"/>
                </a:lnTo>
                <a:lnTo>
                  <a:pt x="1081262" y="761722"/>
                </a:lnTo>
                <a:lnTo>
                  <a:pt x="1092806" y="803161"/>
                </a:lnTo>
                <a:lnTo>
                  <a:pt x="1101143" y="845315"/>
                </a:lnTo>
                <a:lnTo>
                  <a:pt x="1106241" y="887981"/>
                </a:lnTo>
                <a:lnTo>
                  <a:pt x="1108070" y="930959"/>
                </a:lnTo>
                <a:lnTo>
                  <a:pt x="1106596" y="974048"/>
                </a:lnTo>
                <a:lnTo>
                  <a:pt x="1101789" y="1017046"/>
                </a:lnTo>
                <a:lnTo>
                  <a:pt x="1093615" y="1059751"/>
                </a:lnTo>
                <a:lnTo>
                  <a:pt x="1082044" y="1101964"/>
                </a:lnTo>
                <a:lnTo>
                  <a:pt x="1067043" y="1143482"/>
                </a:lnTo>
                <a:lnTo>
                  <a:pt x="1048581" y="1184104"/>
                </a:lnTo>
                <a:lnTo>
                  <a:pt x="1026626" y="1223629"/>
                </a:lnTo>
                <a:lnTo>
                  <a:pt x="1001146" y="1261856"/>
                </a:lnTo>
                <a:lnTo>
                  <a:pt x="972659" y="1297905"/>
                </a:lnTo>
                <a:lnTo>
                  <a:pt x="941848" y="1331001"/>
                </a:lnTo>
                <a:lnTo>
                  <a:pt x="908915" y="1361115"/>
                </a:lnTo>
                <a:lnTo>
                  <a:pt x="874062" y="1388212"/>
                </a:lnTo>
                <a:lnTo>
                  <a:pt x="837488" y="1412263"/>
                </a:lnTo>
                <a:lnTo>
                  <a:pt x="799396" y="1433234"/>
                </a:lnTo>
                <a:lnTo>
                  <a:pt x="759986" y="1451094"/>
                </a:lnTo>
                <a:lnTo>
                  <a:pt x="719461" y="1465812"/>
                </a:lnTo>
                <a:lnTo>
                  <a:pt x="678020" y="1477355"/>
                </a:lnTo>
                <a:lnTo>
                  <a:pt x="635866" y="1485691"/>
                </a:lnTo>
                <a:lnTo>
                  <a:pt x="593199" y="1490788"/>
                </a:lnTo>
                <a:lnTo>
                  <a:pt x="550221" y="1492616"/>
                </a:lnTo>
                <a:lnTo>
                  <a:pt x="1294198" y="1492616"/>
                </a:lnTo>
                <a:lnTo>
                  <a:pt x="1341415" y="1424259"/>
                </a:lnTo>
                <a:lnTo>
                  <a:pt x="1377054" y="1361571"/>
                </a:lnTo>
                <a:lnTo>
                  <a:pt x="1407869" y="1295980"/>
                </a:lnTo>
                <a:lnTo>
                  <a:pt x="1433619" y="1227725"/>
                </a:lnTo>
                <a:lnTo>
                  <a:pt x="1454065" y="1157046"/>
                </a:lnTo>
                <a:lnTo>
                  <a:pt x="1468966" y="1084184"/>
                </a:lnTo>
                <a:lnTo>
                  <a:pt x="1478083" y="1009379"/>
                </a:lnTo>
                <a:lnTo>
                  <a:pt x="1481175" y="932870"/>
                </a:lnTo>
                <a:lnTo>
                  <a:pt x="1478083" y="856361"/>
                </a:lnTo>
                <a:lnTo>
                  <a:pt x="1468966" y="781556"/>
                </a:lnTo>
                <a:lnTo>
                  <a:pt x="1454065" y="708693"/>
                </a:lnTo>
                <a:lnTo>
                  <a:pt x="1433619" y="638014"/>
                </a:lnTo>
                <a:lnTo>
                  <a:pt x="1407869" y="569758"/>
                </a:lnTo>
                <a:lnTo>
                  <a:pt x="1377054" y="504166"/>
                </a:lnTo>
                <a:lnTo>
                  <a:pt x="1341415" y="441477"/>
                </a:lnTo>
                <a:lnTo>
                  <a:pt x="1301192" y="381932"/>
                </a:lnTo>
                <a:lnTo>
                  <a:pt x="1256624" y="325771"/>
                </a:lnTo>
                <a:lnTo>
                  <a:pt x="1207952" y="273234"/>
                </a:lnTo>
                <a:lnTo>
                  <a:pt x="1155416" y="224560"/>
                </a:lnTo>
                <a:lnTo>
                  <a:pt x="1099256" y="179991"/>
                </a:lnTo>
                <a:lnTo>
                  <a:pt x="1039711" y="139767"/>
                </a:lnTo>
                <a:lnTo>
                  <a:pt x="977022" y="104126"/>
                </a:lnTo>
                <a:lnTo>
                  <a:pt x="911430" y="73310"/>
                </a:lnTo>
                <a:lnTo>
                  <a:pt x="843173" y="47559"/>
                </a:lnTo>
                <a:lnTo>
                  <a:pt x="772492" y="27112"/>
                </a:lnTo>
                <a:lnTo>
                  <a:pt x="699626" y="12209"/>
                </a:lnTo>
                <a:lnTo>
                  <a:pt x="624817" y="3092"/>
                </a:lnTo>
                <a:lnTo>
                  <a:pt x="54830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4149" y="2700040"/>
            <a:ext cx="933450" cy="1687830"/>
          </a:xfrm>
          <a:custGeom>
            <a:avLst/>
            <a:gdLst/>
            <a:ahLst/>
            <a:cxnLst/>
            <a:rect l="l" t="t" r="r" b="b"/>
            <a:pathLst>
              <a:path w="933450" h="1687829">
                <a:moveTo>
                  <a:pt x="932929" y="0"/>
                </a:moveTo>
                <a:lnTo>
                  <a:pt x="888283" y="1066"/>
                </a:lnTo>
                <a:lnTo>
                  <a:pt x="843974" y="4243"/>
                </a:lnTo>
                <a:lnTo>
                  <a:pt x="800065" y="9497"/>
                </a:lnTo>
                <a:lnTo>
                  <a:pt x="756623" y="16796"/>
                </a:lnTo>
                <a:lnTo>
                  <a:pt x="713712" y="26106"/>
                </a:lnTo>
                <a:lnTo>
                  <a:pt x="671398" y="37394"/>
                </a:lnTo>
                <a:lnTo>
                  <a:pt x="629747" y="50627"/>
                </a:lnTo>
                <a:lnTo>
                  <a:pt x="588823" y="65771"/>
                </a:lnTo>
                <a:lnTo>
                  <a:pt x="548691" y="82794"/>
                </a:lnTo>
                <a:lnTo>
                  <a:pt x="509417" y="101662"/>
                </a:lnTo>
                <a:lnTo>
                  <a:pt x="471066" y="122342"/>
                </a:lnTo>
                <a:lnTo>
                  <a:pt x="433704" y="144801"/>
                </a:lnTo>
                <a:lnTo>
                  <a:pt x="397395" y="169006"/>
                </a:lnTo>
                <a:lnTo>
                  <a:pt x="362205" y="194923"/>
                </a:lnTo>
                <a:lnTo>
                  <a:pt x="328199" y="222520"/>
                </a:lnTo>
                <a:lnTo>
                  <a:pt x="295443" y="251763"/>
                </a:lnTo>
                <a:lnTo>
                  <a:pt x="264001" y="282620"/>
                </a:lnTo>
                <a:lnTo>
                  <a:pt x="233938" y="315056"/>
                </a:lnTo>
                <a:lnTo>
                  <a:pt x="205321" y="349039"/>
                </a:lnTo>
                <a:lnTo>
                  <a:pt x="178214" y="384535"/>
                </a:lnTo>
                <a:lnTo>
                  <a:pt x="135746" y="448251"/>
                </a:lnTo>
                <a:lnTo>
                  <a:pt x="99154" y="514129"/>
                </a:lnTo>
                <a:lnTo>
                  <a:pt x="68383" y="581835"/>
                </a:lnTo>
                <a:lnTo>
                  <a:pt x="43381" y="651034"/>
                </a:lnTo>
                <a:lnTo>
                  <a:pt x="24095" y="721389"/>
                </a:lnTo>
                <a:lnTo>
                  <a:pt x="10471" y="792566"/>
                </a:lnTo>
                <a:lnTo>
                  <a:pt x="2457" y="864230"/>
                </a:lnTo>
                <a:lnTo>
                  <a:pt x="0" y="936045"/>
                </a:lnTo>
                <a:lnTo>
                  <a:pt x="3045" y="1007675"/>
                </a:lnTo>
                <a:lnTo>
                  <a:pt x="11542" y="1078786"/>
                </a:lnTo>
                <a:lnTo>
                  <a:pt x="25435" y="1149042"/>
                </a:lnTo>
                <a:lnTo>
                  <a:pt x="44673" y="1218108"/>
                </a:lnTo>
                <a:lnTo>
                  <a:pt x="69201" y="1285648"/>
                </a:lnTo>
                <a:lnTo>
                  <a:pt x="98968" y="1351327"/>
                </a:lnTo>
                <a:lnTo>
                  <a:pt x="133920" y="1414809"/>
                </a:lnTo>
                <a:lnTo>
                  <a:pt x="174003" y="1475761"/>
                </a:lnTo>
                <a:lnTo>
                  <a:pt x="219165" y="1533845"/>
                </a:lnTo>
                <a:lnTo>
                  <a:pt x="269353" y="1588727"/>
                </a:lnTo>
                <a:lnTo>
                  <a:pt x="324514" y="1640071"/>
                </a:lnTo>
                <a:lnTo>
                  <a:pt x="384594" y="1687543"/>
                </a:lnTo>
                <a:lnTo>
                  <a:pt x="603928" y="1385660"/>
                </a:lnTo>
                <a:lnTo>
                  <a:pt x="582631" y="1369397"/>
                </a:lnTo>
                <a:lnTo>
                  <a:pt x="562241" y="1352228"/>
                </a:lnTo>
                <a:lnTo>
                  <a:pt x="524266" y="1315327"/>
                </a:lnTo>
                <a:lnTo>
                  <a:pt x="490161" y="1275271"/>
                </a:lnTo>
                <a:lnTo>
                  <a:pt x="460086" y="1232373"/>
                </a:lnTo>
                <a:lnTo>
                  <a:pt x="434200" y="1186946"/>
                </a:lnTo>
                <a:lnTo>
                  <a:pt x="412663" y="1139303"/>
                </a:lnTo>
                <a:lnTo>
                  <a:pt x="395635" y="1089758"/>
                </a:lnTo>
                <a:lnTo>
                  <a:pt x="383274" y="1038624"/>
                </a:lnTo>
                <a:lnTo>
                  <a:pt x="375741" y="986213"/>
                </a:lnTo>
                <a:lnTo>
                  <a:pt x="373194" y="932840"/>
                </a:lnTo>
                <a:lnTo>
                  <a:pt x="375050" y="886934"/>
                </a:lnTo>
                <a:lnTo>
                  <a:pt x="380521" y="842050"/>
                </a:lnTo>
                <a:lnTo>
                  <a:pt x="389462" y="798333"/>
                </a:lnTo>
                <a:lnTo>
                  <a:pt x="401731" y="755925"/>
                </a:lnTo>
                <a:lnTo>
                  <a:pt x="417182" y="714973"/>
                </a:lnTo>
                <a:lnTo>
                  <a:pt x="435672" y="675618"/>
                </a:lnTo>
                <a:lnTo>
                  <a:pt x="457057" y="638006"/>
                </a:lnTo>
                <a:lnTo>
                  <a:pt x="481192" y="602281"/>
                </a:lnTo>
                <a:lnTo>
                  <a:pt x="507934" y="568585"/>
                </a:lnTo>
                <a:lnTo>
                  <a:pt x="537139" y="537065"/>
                </a:lnTo>
                <a:lnTo>
                  <a:pt x="568662" y="507862"/>
                </a:lnTo>
                <a:lnTo>
                  <a:pt x="602359" y="481123"/>
                </a:lnTo>
                <a:lnTo>
                  <a:pt x="638087" y="456989"/>
                </a:lnTo>
                <a:lnTo>
                  <a:pt x="675701" y="435607"/>
                </a:lnTo>
                <a:lnTo>
                  <a:pt x="715057" y="417118"/>
                </a:lnTo>
                <a:lnTo>
                  <a:pt x="756012" y="401669"/>
                </a:lnTo>
                <a:lnTo>
                  <a:pt x="798420" y="389401"/>
                </a:lnTo>
                <a:lnTo>
                  <a:pt x="842138" y="380461"/>
                </a:lnTo>
                <a:lnTo>
                  <a:pt x="887023" y="374991"/>
                </a:lnTo>
                <a:lnTo>
                  <a:pt x="932929" y="373136"/>
                </a:lnTo>
                <a:lnTo>
                  <a:pt x="932929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4149" y="2700040"/>
            <a:ext cx="933450" cy="1687830"/>
          </a:xfrm>
          <a:custGeom>
            <a:avLst/>
            <a:gdLst/>
            <a:ahLst/>
            <a:cxnLst/>
            <a:rect l="l" t="t" r="r" b="b"/>
            <a:pathLst>
              <a:path w="933450" h="1687829">
                <a:moveTo>
                  <a:pt x="384594" y="1687543"/>
                </a:moveTo>
                <a:lnTo>
                  <a:pt x="324514" y="1640071"/>
                </a:lnTo>
                <a:lnTo>
                  <a:pt x="269353" y="1588727"/>
                </a:lnTo>
                <a:lnTo>
                  <a:pt x="219165" y="1533845"/>
                </a:lnTo>
                <a:lnTo>
                  <a:pt x="174003" y="1475761"/>
                </a:lnTo>
                <a:lnTo>
                  <a:pt x="133920" y="1414809"/>
                </a:lnTo>
                <a:lnTo>
                  <a:pt x="98968" y="1351327"/>
                </a:lnTo>
                <a:lnTo>
                  <a:pt x="69201" y="1285648"/>
                </a:lnTo>
                <a:lnTo>
                  <a:pt x="44673" y="1218108"/>
                </a:lnTo>
                <a:lnTo>
                  <a:pt x="25435" y="1149042"/>
                </a:lnTo>
                <a:lnTo>
                  <a:pt x="11542" y="1078786"/>
                </a:lnTo>
                <a:lnTo>
                  <a:pt x="3045" y="1007675"/>
                </a:lnTo>
                <a:lnTo>
                  <a:pt x="0" y="936045"/>
                </a:lnTo>
                <a:lnTo>
                  <a:pt x="2457" y="864230"/>
                </a:lnTo>
                <a:lnTo>
                  <a:pt x="10471" y="792566"/>
                </a:lnTo>
                <a:lnTo>
                  <a:pt x="24095" y="721389"/>
                </a:lnTo>
                <a:lnTo>
                  <a:pt x="43381" y="651034"/>
                </a:lnTo>
                <a:lnTo>
                  <a:pt x="68383" y="581835"/>
                </a:lnTo>
                <a:lnTo>
                  <a:pt x="99154" y="514129"/>
                </a:lnTo>
                <a:lnTo>
                  <a:pt x="135746" y="448251"/>
                </a:lnTo>
                <a:lnTo>
                  <a:pt x="178214" y="384535"/>
                </a:lnTo>
                <a:lnTo>
                  <a:pt x="205321" y="349039"/>
                </a:lnTo>
                <a:lnTo>
                  <a:pt x="233938" y="315056"/>
                </a:lnTo>
                <a:lnTo>
                  <a:pt x="264001" y="282620"/>
                </a:lnTo>
                <a:lnTo>
                  <a:pt x="295443" y="251763"/>
                </a:lnTo>
                <a:lnTo>
                  <a:pt x="328199" y="222520"/>
                </a:lnTo>
                <a:lnTo>
                  <a:pt x="362205" y="194923"/>
                </a:lnTo>
                <a:lnTo>
                  <a:pt x="397395" y="169006"/>
                </a:lnTo>
                <a:lnTo>
                  <a:pt x="433704" y="144801"/>
                </a:lnTo>
                <a:lnTo>
                  <a:pt x="471066" y="122342"/>
                </a:lnTo>
                <a:lnTo>
                  <a:pt x="509417" y="101662"/>
                </a:lnTo>
                <a:lnTo>
                  <a:pt x="548691" y="82794"/>
                </a:lnTo>
                <a:lnTo>
                  <a:pt x="588823" y="65771"/>
                </a:lnTo>
                <a:lnTo>
                  <a:pt x="629747" y="50627"/>
                </a:lnTo>
                <a:lnTo>
                  <a:pt x="671398" y="37394"/>
                </a:lnTo>
                <a:lnTo>
                  <a:pt x="713712" y="26106"/>
                </a:lnTo>
                <a:lnTo>
                  <a:pt x="756623" y="16796"/>
                </a:lnTo>
                <a:lnTo>
                  <a:pt x="800065" y="9497"/>
                </a:lnTo>
                <a:lnTo>
                  <a:pt x="843974" y="4243"/>
                </a:lnTo>
                <a:lnTo>
                  <a:pt x="888283" y="1066"/>
                </a:lnTo>
                <a:lnTo>
                  <a:pt x="932929" y="0"/>
                </a:lnTo>
                <a:lnTo>
                  <a:pt x="932929" y="373136"/>
                </a:lnTo>
                <a:lnTo>
                  <a:pt x="887023" y="374991"/>
                </a:lnTo>
                <a:lnTo>
                  <a:pt x="842138" y="380461"/>
                </a:lnTo>
                <a:lnTo>
                  <a:pt x="798420" y="389401"/>
                </a:lnTo>
                <a:lnTo>
                  <a:pt x="756012" y="401669"/>
                </a:lnTo>
                <a:lnTo>
                  <a:pt x="715057" y="417118"/>
                </a:lnTo>
                <a:lnTo>
                  <a:pt x="675701" y="435607"/>
                </a:lnTo>
                <a:lnTo>
                  <a:pt x="638087" y="456989"/>
                </a:lnTo>
                <a:lnTo>
                  <a:pt x="602359" y="481123"/>
                </a:lnTo>
                <a:lnTo>
                  <a:pt x="568662" y="507862"/>
                </a:lnTo>
                <a:lnTo>
                  <a:pt x="537139" y="537065"/>
                </a:lnTo>
                <a:lnTo>
                  <a:pt x="507934" y="568585"/>
                </a:lnTo>
                <a:lnTo>
                  <a:pt x="481192" y="602281"/>
                </a:lnTo>
                <a:lnTo>
                  <a:pt x="457057" y="638006"/>
                </a:lnTo>
                <a:lnTo>
                  <a:pt x="435672" y="675618"/>
                </a:lnTo>
                <a:lnTo>
                  <a:pt x="417182" y="714973"/>
                </a:lnTo>
                <a:lnTo>
                  <a:pt x="401731" y="755925"/>
                </a:lnTo>
                <a:lnTo>
                  <a:pt x="389462" y="798333"/>
                </a:lnTo>
                <a:lnTo>
                  <a:pt x="380521" y="842050"/>
                </a:lnTo>
                <a:lnTo>
                  <a:pt x="375050" y="886934"/>
                </a:lnTo>
                <a:lnTo>
                  <a:pt x="373194" y="932840"/>
                </a:lnTo>
                <a:lnTo>
                  <a:pt x="373834" y="959627"/>
                </a:lnTo>
                <a:lnTo>
                  <a:pt x="378894" y="1012558"/>
                </a:lnTo>
                <a:lnTo>
                  <a:pt x="388861" y="1064370"/>
                </a:lnTo>
                <a:lnTo>
                  <a:pt x="403576" y="1114749"/>
                </a:lnTo>
                <a:lnTo>
                  <a:pt x="422878" y="1163382"/>
                </a:lnTo>
                <a:lnTo>
                  <a:pt x="446609" y="1209956"/>
                </a:lnTo>
                <a:lnTo>
                  <a:pt x="474610" y="1254158"/>
                </a:lnTo>
                <a:lnTo>
                  <a:pt x="506720" y="1295674"/>
                </a:lnTo>
                <a:lnTo>
                  <a:pt x="542780" y="1334191"/>
                </a:lnTo>
                <a:lnTo>
                  <a:pt x="582631" y="1369397"/>
                </a:lnTo>
                <a:lnTo>
                  <a:pt x="603928" y="1385660"/>
                </a:lnTo>
                <a:lnTo>
                  <a:pt x="384594" y="168754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8767" y="2728844"/>
            <a:ext cx="1481455" cy="1866264"/>
          </a:xfrm>
          <a:custGeom>
            <a:avLst/>
            <a:gdLst/>
            <a:ahLst/>
            <a:cxnLst/>
            <a:rect l="l" t="t" r="r" b="b"/>
            <a:pathLst>
              <a:path w="1481454" h="1866264">
                <a:moveTo>
                  <a:pt x="219334" y="1385681"/>
                </a:moveTo>
                <a:lnTo>
                  <a:pt x="0" y="1687564"/>
                </a:lnTo>
                <a:lnTo>
                  <a:pt x="24147" y="1704532"/>
                </a:lnTo>
                <a:lnTo>
                  <a:pt x="48763" y="1720692"/>
                </a:lnTo>
                <a:lnTo>
                  <a:pt x="99314" y="1750560"/>
                </a:lnTo>
                <a:lnTo>
                  <a:pt x="151489" y="1777115"/>
                </a:lnTo>
                <a:lnTo>
                  <a:pt x="205123" y="1800304"/>
                </a:lnTo>
                <a:lnTo>
                  <a:pt x="260051" y="1820072"/>
                </a:lnTo>
                <a:lnTo>
                  <a:pt x="316108" y="1836365"/>
                </a:lnTo>
                <a:lnTo>
                  <a:pt x="373130" y="1849132"/>
                </a:lnTo>
                <a:lnTo>
                  <a:pt x="430952" y="1858317"/>
                </a:lnTo>
                <a:lnTo>
                  <a:pt x="489408" y="1863867"/>
                </a:lnTo>
                <a:lnTo>
                  <a:pt x="548335" y="1865729"/>
                </a:lnTo>
                <a:lnTo>
                  <a:pt x="624843" y="1862637"/>
                </a:lnTo>
                <a:lnTo>
                  <a:pt x="699649" y="1853519"/>
                </a:lnTo>
                <a:lnTo>
                  <a:pt x="772510" y="1838617"/>
                </a:lnTo>
                <a:lnTo>
                  <a:pt x="843188" y="1818171"/>
                </a:lnTo>
                <a:lnTo>
                  <a:pt x="911442" y="1792420"/>
                </a:lnTo>
                <a:lnTo>
                  <a:pt x="977033" y="1761604"/>
                </a:lnTo>
                <a:lnTo>
                  <a:pt x="1039720" y="1725965"/>
                </a:lnTo>
                <a:lnTo>
                  <a:pt x="1099262" y="1685740"/>
                </a:lnTo>
                <a:lnTo>
                  <a:pt x="1155421" y="1641172"/>
                </a:lnTo>
                <a:lnTo>
                  <a:pt x="1207956" y="1592500"/>
                </a:lnTo>
                <a:lnTo>
                  <a:pt x="1256627" y="1539963"/>
                </a:lnTo>
                <a:lnTo>
                  <a:pt x="1294200" y="1492616"/>
                </a:lnTo>
                <a:lnTo>
                  <a:pt x="550242" y="1492616"/>
                </a:lnTo>
                <a:lnTo>
                  <a:pt x="507153" y="1491141"/>
                </a:lnTo>
                <a:lnTo>
                  <a:pt x="464154" y="1486332"/>
                </a:lnTo>
                <a:lnTo>
                  <a:pt x="421447" y="1478158"/>
                </a:lnTo>
                <a:lnTo>
                  <a:pt x="379234" y="1466585"/>
                </a:lnTo>
                <a:lnTo>
                  <a:pt x="337714" y="1451583"/>
                </a:lnTo>
                <a:lnTo>
                  <a:pt x="297090" y="1433120"/>
                </a:lnTo>
                <a:lnTo>
                  <a:pt x="257563" y="1411163"/>
                </a:lnTo>
                <a:lnTo>
                  <a:pt x="219334" y="1385681"/>
                </a:lnTo>
                <a:close/>
              </a:path>
              <a:path w="1481454" h="1866264">
                <a:moveTo>
                  <a:pt x="548335" y="0"/>
                </a:moveTo>
                <a:lnTo>
                  <a:pt x="548335" y="373136"/>
                </a:lnTo>
                <a:lnTo>
                  <a:pt x="566036" y="373416"/>
                </a:lnTo>
                <a:lnTo>
                  <a:pt x="583680" y="374253"/>
                </a:lnTo>
                <a:lnTo>
                  <a:pt x="636144" y="380070"/>
                </a:lnTo>
                <a:lnTo>
                  <a:pt x="687645" y="390758"/>
                </a:lnTo>
                <a:lnTo>
                  <a:pt x="737847" y="406210"/>
                </a:lnTo>
                <a:lnTo>
                  <a:pt x="786415" y="426317"/>
                </a:lnTo>
                <a:lnTo>
                  <a:pt x="833013" y="450969"/>
                </a:lnTo>
                <a:lnTo>
                  <a:pt x="877305" y="480059"/>
                </a:lnTo>
                <a:lnTo>
                  <a:pt x="913353" y="508542"/>
                </a:lnTo>
                <a:lnTo>
                  <a:pt x="946450" y="539349"/>
                </a:lnTo>
                <a:lnTo>
                  <a:pt x="976563" y="572278"/>
                </a:lnTo>
                <a:lnTo>
                  <a:pt x="1003661" y="607129"/>
                </a:lnTo>
                <a:lnTo>
                  <a:pt x="1027712" y="643700"/>
                </a:lnTo>
                <a:lnTo>
                  <a:pt x="1048683" y="681790"/>
                </a:lnTo>
                <a:lnTo>
                  <a:pt x="1066544" y="721197"/>
                </a:lnTo>
                <a:lnTo>
                  <a:pt x="1081262" y="761722"/>
                </a:lnTo>
                <a:lnTo>
                  <a:pt x="1092806" y="803161"/>
                </a:lnTo>
                <a:lnTo>
                  <a:pt x="1101143" y="845315"/>
                </a:lnTo>
                <a:lnTo>
                  <a:pt x="1106241" y="887981"/>
                </a:lnTo>
                <a:lnTo>
                  <a:pt x="1108070" y="930959"/>
                </a:lnTo>
                <a:lnTo>
                  <a:pt x="1106596" y="974048"/>
                </a:lnTo>
                <a:lnTo>
                  <a:pt x="1101789" y="1017046"/>
                </a:lnTo>
                <a:lnTo>
                  <a:pt x="1093615" y="1059751"/>
                </a:lnTo>
                <a:lnTo>
                  <a:pt x="1082044" y="1101964"/>
                </a:lnTo>
                <a:lnTo>
                  <a:pt x="1067043" y="1143482"/>
                </a:lnTo>
                <a:lnTo>
                  <a:pt x="1048581" y="1184104"/>
                </a:lnTo>
                <a:lnTo>
                  <a:pt x="1026626" y="1223629"/>
                </a:lnTo>
                <a:lnTo>
                  <a:pt x="1001146" y="1261856"/>
                </a:lnTo>
                <a:lnTo>
                  <a:pt x="972663" y="1297905"/>
                </a:lnTo>
                <a:lnTo>
                  <a:pt x="941856" y="1331001"/>
                </a:lnTo>
                <a:lnTo>
                  <a:pt x="908927" y="1361115"/>
                </a:lnTo>
                <a:lnTo>
                  <a:pt x="874076" y="1388212"/>
                </a:lnTo>
                <a:lnTo>
                  <a:pt x="837505" y="1412263"/>
                </a:lnTo>
                <a:lnTo>
                  <a:pt x="799415" y="1433234"/>
                </a:lnTo>
                <a:lnTo>
                  <a:pt x="760007" y="1451094"/>
                </a:lnTo>
                <a:lnTo>
                  <a:pt x="719483" y="1465812"/>
                </a:lnTo>
                <a:lnTo>
                  <a:pt x="678043" y="1477355"/>
                </a:lnTo>
                <a:lnTo>
                  <a:pt x="635888" y="1485691"/>
                </a:lnTo>
                <a:lnTo>
                  <a:pt x="593221" y="1490788"/>
                </a:lnTo>
                <a:lnTo>
                  <a:pt x="550242" y="1492616"/>
                </a:lnTo>
                <a:lnTo>
                  <a:pt x="1294200" y="1492616"/>
                </a:lnTo>
                <a:lnTo>
                  <a:pt x="1341417" y="1424259"/>
                </a:lnTo>
                <a:lnTo>
                  <a:pt x="1377055" y="1361571"/>
                </a:lnTo>
                <a:lnTo>
                  <a:pt x="1407869" y="1295980"/>
                </a:lnTo>
                <a:lnTo>
                  <a:pt x="1433619" y="1227725"/>
                </a:lnTo>
                <a:lnTo>
                  <a:pt x="1454065" y="1157046"/>
                </a:lnTo>
                <a:lnTo>
                  <a:pt x="1468966" y="1084184"/>
                </a:lnTo>
                <a:lnTo>
                  <a:pt x="1478083" y="1009379"/>
                </a:lnTo>
                <a:lnTo>
                  <a:pt x="1481175" y="932870"/>
                </a:lnTo>
                <a:lnTo>
                  <a:pt x="1478083" y="856361"/>
                </a:lnTo>
                <a:lnTo>
                  <a:pt x="1468966" y="781556"/>
                </a:lnTo>
                <a:lnTo>
                  <a:pt x="1454065" y="708693"/>
                </a:lnTo>
                <a:lnTo>
                  <a:pt x="1433619" y="638014"/>
                </a:lnTo>
                <a:lnTo>
                  <a:pt x="1407869" y="569758"/>
                </a:lnTo>
                <a:lnTo>
                  <a:pt x="1377055" y="504166"/>
                </a:lnTo>
                <a:lnTo>
                  <a:pt x="1341417" y="441477"/>
                </a:lnTo>
                <a:lnTo>
                  <a:pt x="1301194" y="381932"/>
                </a:lnTo>
                <a:lnTo>
                  <a:pt x="1256627" y="325771"/>
                </a:lnTo>
                <a:lnTo>
                  <a:pt x="1207956" y="273234"/>
                </a:lnTo>
                <a:lnTo>
                  <a:pt x="1155421" y="224560"/>
                </a:lnTo>
                <a:lnTo>
                  <a:pt x="1099262" y="179991"/>
                </a:lnTo>
                <a:lnTo>
                  <a:pt x="1039720" y="139767"/>
                </a:lnTo>
                <a:lnTo>
                  <a:pt x="977033" y="104126"/>
                </a:lnTo>
                <a:lnTo>
                  <a:pt x="911442" y="73310"/>
                </a:lnTo>
                <a:lnTo>
                  <a:pt x="843188" y="47559"/>
                </a:lnTo>
                <a:lnTo>
                  <a:pt x="772510" y="27112"/>
                </a:lnTo>
                <a:lnTo>
                  <a:pt x="699649" y="12209"/>
                </a:lnTo>
                <a:lnTo>
                  <a:pt x="624843" y="3092"/>
                </a:lnTo>
                <a:lnTo>
                  <a:pt x="5483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5445" y="2700040"/>
            <a:ext cx="933450" cy="1687830"/>
          </a:xfrm>
          <a:custGeom>
            <a:avLst/>
            <a:gdLst/>
            <a:ahLst/>
            <a:cxnLst/>
            <a:rect l="l" t="t" r="r" b="b"/>
            <a:pathLst>
              <a:path w="933450" h="1687829">
                <a:moveTo>
                  <a:pt x="932929" y="0"/>
                </a:moveTo>
                <a:lnTo>
                  <a:pt x="888283" y="1066"/>
                </a:lnTo>
                <a:lnTo>
                  <a:pt x="843974" y="4243"/>
                </a:lnTo>
                <a:lnTo>
                  <a:pt x="800065" y="9497"/>
                </a:lnTo>
                <a:lnTo>
                  <a:pt x="756623" y="16796"/>
                </a:lnTo>
                <a:lnTo>
                  <a:pt x="713712" y="26106"/>
                </a:lnTo>
                <a:lnTo>
                  <a:pt x="671398" y="37394"/>
                </a:lnTo>
                <a:lnTo>
                  <a:pt x="629747" y="50627"/>
                </a:lnTo>
                <a:lnTo>
                  <a:pt x="588823" y="65771"/>
                </a:lnTo>
                <a:lnTo>
                  <a:pt x="548691" y="82794"/>
                </a:lnTo>
                <a:lnTo>
                  <a:pt x="509417" y="101662"/>
                </a:lnTo>
                <a:lnTo>
                  <a:pt x="471066" y="122342"/>
                </a:lnTo>
                <a:lnTo>
                  <a:pt x="433704" y="144801"/>
                </a:lnTo>
                <a:lnTo>
                  <a:pt x="397395" y="169006"/>
                </a:lnTo>
                <a:lnTo>
                  <a:pt x="362205" y="194923"/>
                </a:lnTo>
                <a:lnTo>
                  <a:pt x="328199" y="222520"/>
                </a:lnTo>
                <a:lnTo>
                  <a:pt x="295443" y="251763"/>
                </a:lnTo>
                <a:lnTo>
                  <a:pt x="264001" y="282620"/>
                </a:lnTo>
                <a:lnTo>
                  <a:pt x="233938" y="315056"/>
                </a:lnTo>
                <a:lnTo>
                  <a:pt x="205321" y="349039"/>
                </a:lnTo>
                <a:lnTo>
                  <a:pt x="178214" y="384535"/>
                </a:lnTo>
                <a:lnTo>
                  <a:pt x="135746" y="448246"/>
                </a:lnTo>
                <a:lnTo>
                  <a:pt x="99154" y="514121"/>
                </a:lnTo>
                <a:lnTo>
                  <a:pt x="68383" y="581825"/>
                </a:lnTo>
                <a:lnTo>
                  <a:pt x="43381" y="651021"/>
                </a:lnTo>
                <a:lnTo>
                  <a:pt x="24095" y="721375"/>
                </a:lnTo>
                <a:lnTo>
                  <a:pt x="10471" y="792551"/>
                </a:lnTo>
                <a:lnTo>
                  <a:pt x="2457" y="864214"/>
                </a:lnTo>
                <a:lnTo>
                  <a:pt x="0" y="936028"/>
                </a:lnTo>
                <a:lnTo>
                  <a:pt x="3045" y="1007659"/>
                </a:lnTo>
                <a:lnTo>
                  <a:pt x="11542" y="1078770"/>
                </a:lnTo>
                <a:lnTo>
                  <a:pt x="25435" y="1149027"/>
                </a:lnTo>
                <a:lnTo>
                  <a:pt x="44673" y="1218094"/>
                </a:lnTo>
                <a:lnTo>
                  <a:pt x="69201" y="1285635"/>
                </a:lnTo>
                <a:lnTo>
                  <a:pt x="98968" y="1351316"/>
                </a:lnTo>
                <a:lnTo>
                  <a:pt x="133920" y="1414800"/>
                </a:lnTo>
                <a:lnTo>
                  <a:pt x="174003" y="1475753"/>
                </a:lnTo>
                <a:lnTo>
                  <a:pt x="219165" y="1533839"/>
                </a:lnTo>
                <a:lnTo>
                  <a:pt x="269353" y="1588723"/>
                </a:lnTo>
                <a:lnTo>
                  <a:pt x="324514" y="1640070"/>
                </a:lnTo>
                <a:lnTo>
                  <a:pt x="384594" y="1687543"/>
                </a:lnTo>
                <a:lnTo>
                  <a:pt x="603928" y="1385660"/>
                </a:lnTo>
                <a:lnTo>
                  <a:pt x="582635" y="1369397"/>
                </a:lnTo>
                <a:lnTo>
                  <a:pt x="562249" y="1352228"/>
                </a:lnTo>
                <a:lnTo>
                  <a:pt x="524278" y="1315327"/>
                </a:lnTo>
                <a:lnTo>
                  <a:pt x="490174" y="1275271"/>
                </a:lnTo>
                <a:lnTo>
                  <a:pt x="460099" y="1232373"/>
                </a:lnTo>
                <a:lnTo>
                  <a:pt x="434212" y="1186946"/>
                </a:lnTo>
                <a:lnTo>
                  <a:pt x="412672" y="1139303"/>
                </a:lnTo>
                <a:lnTo>
                  <a:pt x="395641" y="1089758"/>
                </a:lnTo>
                <a:lnTo>
                  <a:pt x="383277" y="1038624"/>
                </a:lnTo>
                <a:lnTo>
                  <a:pt x="375742" y="986213"/>
                </a:lnTo>
                <a:lnTo>
                  <a:pt x="373194" y="932840"/>
                </a:lnTo>
                <a:lnTo>
                  <a:pt x="375050" y="886934"/>
                </a:lnTo>
                <a:lnTo>
                  <a:pt x="380521" y="842050"/>
                </a:lnTo>
                <a:lnTo>
                  <a:pt x="389462" y="798333"/>
                </a:lnTo>
                <a:lnTo>
                  <a:pt x="401731" y="755925"/>
                </a:lnTo>
                <a:lnTo>
                  <a:pt x="417182" y="714973"/>
                </a:lnTo>
                <a:lnTo>
                  <a:pt x="435672" y="675618"/>
                </a:lnTo>
                <a:lnTo>
                  <a:pt x="457057" y="638006"/>
                </a:lnTo>
                <a:lnTo>
                  <a:pt x="481192" y="602281"/>
                </a:lnTo>
                <a:lnTo>
                  <a:pt x="507934" y="568585"/>
                </a:lnTo>
                <a:lnTo>
                  <a:pt x="537139" y="537065"/>
                </a:lnTo>
                <a:lnTo>
                  <a:pt x="568662" y="507862"/>
                </a:lnTo>
                <a:lnTo>
                  <a:pt x="602359" y="481123"/>
                </a:lnTo>
                <a:lnTo>
                  <a:pt x="638087" y="456989"/>
                </a:lnTo>
                <a:lnTo>
                  <a:pt x="675701" y="435607"/>
                </a:lnTo>
                <a:lnTo>
                  <a:pt x="715057" y="417118"/>
                </a:lnTo>
                <a:lnTo>
                  <a:pt x="756012" y="401669"/>
                </a:lnTo>
                <a:lnTo>
                  <a:pt x="798420" y="389401"/>
                </a:lnTo>
                <a:lnTo>
                  <a:pt x="842138" y="380461"/>
                </a:lnTo>
                <a:lnTo>
                  <a:pt x="887023" y="374991"/>
                </a:lnTo>
                <a:lnTo>
                  <a:pt x="932929" y="373136"/>
                </a:lnTo>
                <a:lnTo>
                  <a:pt x="932929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5445" y="2700010"/>
            <a:ext cx="933450" cy="1687830"/>
          </a:xfrm>
          <a:custGeom>
            <a:avLst/>
            <a:gdLst/>
            <a:ahLst/>
            <a:cxnLst/>
            <a:rect l="l" t="t" r="r" b="b"/>
            <a:pathLst>
              <a:path w="933450" h="1687829">
                <a:moveTo>
                  <a:pt x="384594" y="1687573"/>
                </a:moveTo>
                <a:lnTo>
                  <a:pt x="324514" y="1640102"/>
                </a:lnTo>
                <a:lnTo>
                  <a:pt x="269353" y="1588757"/>
                </a:lnTo>
                <a:lnTo>
                  <a:pt x="219165" y="1533874"/>
                </a:lnTo>
                <a:lnTo>
                  <a:pt x="174003" y="1475788"/>
                </a:lnTo>
                <a:lnTo>
                  <a:pt x="133920" y="1414836"/>
                </a:lnTo>
                <a:lnTo>
                  <a:pt x="98968" y="1351351"/>
                </a:lnTo>
                <a:lnTo>
                  <a:pt x="69201" y="1285671"/>
                </a:lnTo>
                <a:lnTo>
                  <a:pt x="44673" y="1218129"/>
                </a:lnTo>
                <a:lnTo>
                  <a:pt x="25435" y="1149062"/>
                </a:lnTo>
                <a:lnTo>
                  <a:pt x="11542" y="1078805"/>
                </a:lnTo>
                <a:lnTo>
                  <a:pt x="3045" y="1007693"/>
                </a:lnTo>
                <a:lnTo>
                  <a:pt x="0" y="936062"/>
                </a:lnTo>
                <a:lnTo>
                  <a:pt x="2457" y="864247"/>
                </a:lnTo>
                <a:lnTo>
                  <a:pt x="10471" y="792584"/>
                </a:lnTo>
                <a:lnTo>
                  <a:pt x="24095" y="721407"/>
                </a:lnTo>
                <a:lnTo>
                  <a:pt x="43381" y="651052"/>
                </a:lnTo>
                <a:lnTo>
                  <a:pt x="68383" y="581856"/>
                </a:lnTo>
                <a:lnTo>
                  <a:pt x="99154" y="514152"/>
                </a:lnTo>
                <a:lnTo>
                  <a:pt x="135746" y="448277"/>
                </a:lnTo>
                <a:lnTo>
                  <a:pt x="178214" y="384566"/>
                </a:lnTo>
                <a:lnTo>
                  <a:pt x="205321" y="349069"/>
                </a:lnTo>
                <a:lnTo>
                  <a:pt x="233938" y="315085"/>
                </a:lnTo>
                <a:lnTo>
                  <a:pt x="264001" y="282648"/>
                </a:lnTo>
                <a:lnTo>
                  <a:pt x="295443" y="251791"/>
                </a:lnTo>
                <a:lnTo>
                  <a:pt x="328199" y="222546"/>
                </a:lnTo>
                <a:lnTo>
                  <a:pt x="362205" y="194947"/>
                </a:lnTo>
                <a:lnTo>
                  <a:pt x="397395" y="169028"/>
                </a:lnTo>
                <a:lnTo>
                  <a:pt x="433704" y="144821"/>
                </a:lnTo>
                <a:lnTo>
                  <a:pt x="471066" y="122359"/>
                </a:lnTo>
                <a:lnTo>
                  <a:pt x="509417" y="101677"/>
                </a:lnTo>
                <a:lnTo>
                  <a:pt x="548691" y="82807"/>
                </a:lnTo>
                <a:lnTo>
                  <a:pt x="588823" y="65782"/>
                </a:lnTo>
                <a:lnTo>
                  <a:pt x="629747" y="50635"/>
                </a:lnTo>
                <a:lnTo>
                  <a:pt x="671398" y="37401"/>
                </a:lnTo>
                <a:lnTo>
                  <a:pt x="713712" y="26111"/>
                </a:lnTo>
                <a:lnTo>
                  <a:pt x="756623" y="16799"/>
                </a:lnTo>
                <a:lnTo>
                  <a:pt x="800065" y="9499"/>
                </a:lnTo>
                <a:lnTo>
                  <a:pt x="843974" y="4244"/>
                </a:lnTo>
                <a:lnTo>
                  <a:pt x="888283" y="1066"/>
                </a:lnTo>
                <a:lnTo>
                  <a:pt x="932929" y="0"/>
                </a:lnTo>
                <a:lnTo>
                  <a:pt x="932929" y="373166"/>
                </a:lnTo>
                <a:lnTo>
                  <a:pt x="887023" y="375021"/>
                </a:lnTo>
                <a:lnTo>
                  <a:pt x="842138" y="380491"/>
                </a:lnTo>
                <a:lnTo>
                  <a:pt x="798420" y="389432"/>
                </a:lnTo>
                <a:lnTo>
                  <a:pt x="756012" y="401699"/>
                </a:lnTo>
                <a:lnTo>
                  <a:pt x="715057" y="417149"/>
                </a:lnTo>
                <a:lnTo>
                  <a:pt x="675701" y="435637"/>
                </a:lnTo>
                <a:lnTo>
                  <a:pt x="638087" y="457020"/>
                </a:lnTo>
                <a:lnTo>
                  <a:pt x="602359" y="481153"/>
                </a:lnTo>
                <a:lnTo>
                  <a:pt x="568662" y="507893"/>
                </a:lnTo>
                <a:lnTo>
                  <a:pt x="537139" y="537095"/>
                </a:lnTo>
                <a:lnTo>
                  <a:pt x="507934" y="568616"/>
                </a:lnTo>
                <a:lnTo>
                  <a:pt x="481192" y="602311"/>
                </a:lnTo>
                <a:lnTo>
                  <a:pt x="457057" y="638037"/>
                </a:lnTo>
                <a:lnTo>
                  <a:pt x="435672" y="675649"/>
                </a:lnTo>
                <a:lnTo>
                  <a:pt x="417182" y="715003"/>
                </a:lnTo>
                <a:lnTo>
                  <a:pt x="401731" y="755956"/>
                </a:lnTo>
                <a:lnTo>
                  <a:pt x="389462" y="798363"/>
                </a:lnTo>
                <a:lnTo>
                  <a:pt x="380521" y="842080"/>
                </a:lnTo>
                <a:lnTo>
                  <a:pt x="375050" y="886964"/>
                </a:lnTo>
                <a:lnTo>
                  <a:pt x="373194" y="932870"/>
                </a:lnTo>
                <a:lnTo>
                  <a:pt x="373835" y="959658"/>
                </a:lnTo>
                <a:lnTo>
                  <a:pt x="378896" y="1012589"/>
                </a:lnTo>
                <a:lnTo>
                  <a:pt x="388865" y="1064400"/>
                </a:lnTo>
                <a:lnTo>
                  <a:pt x="403583" y="1114779"/>
                </a:lnTo>
                <a:lnTo>
                  <a:pt x="422888" y="1163412"/>
                </a:lnTo>
                <a:lnTo>
                  <a:pt x="446622" y="1209986"/>
                </a:lnTo>
                <a:lnTo>
                  <a:pt x="474623" y="1254188"/>
                </a:lnTo>
                <a:lnTo>
                  <a:pt x="506733" y="1295704"/>
                </a:lnTo>
                <a:lnTo>
                  <a:pt x="542790" y="1334222"/>
                </a:lnTo>
                <a:lnTo>
                  <a:pt x="582635" y="1369427"/>
                </a:lnTo>
                <a:lnTo>
                  <a:pt x="603928" y="1385690"/>
                </a:lnTo>
                <a:lnTo>
                  <a:pt x="384594" y="168757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18156" y="2714426"/>
            <a:ext cx="1866264" cy="1866264"/>
          </a:xfrm>
          <a:custGeom>
            <a:avLst/>
            <a:gdLst/>
            <a:ahLst/>
            <a:cxnLst/>
            <a:rect l="l" t="t" r="r" b="b"/>
            <a:pathLst>
              <a:path w="1866265" h="1866264">
                <a:moveTo>
                  <a:pt x="384535" y="178186"/>
                </a:moveTo>
                <a:lnTo>
                  <a:pt x="349047" y="205288"/>
                </a:lnTo>
                <a:lnTo>
                  <a:pt x="315071" y="233902"/>
                </a:lnTo>
                <a:lnTo>
                  <a:pt x="282639" y="263960"/>
                </a:lnTo>
                <a:lnTo>
                  <a:pt x="251787" y="295399"/>
                </a:lnTo>
                <a:lnTo>
                  <a:pt x="222546" y="328153"/>
                </a:lnTo>
                <a:lnTo>
                  <a:pt x="194950" y="362157"/>
                </a:lnTo>
                <a:lnTo>
                  <a:pt x="169033" y="397345"/>
                </a:lnTo>
                <a:lnTo>
                  <a:pt x="144827" y="433652"/>
                </a:lnTo>
                <a:lnTo>
                  <a:pt x="122367" y="471013"/>
                </a:lnTo>
                <a:lnTo>
                  <a:pt x="101685" y="509362"/>
                </a:lnTo>
                <a:lnTo>
                  <a:pt x="82814" y="548635"/>
                </a:lnTo>
                <a:lnTo>
                  <a:pt x="65789" y="588766"/>
                </a:lnTo>
                <a:lnTo>
                  <a:pt x="50641" y="629689"/>
                </a:lnTo>
                <a:lnTo>
                  <a:pt x="37406" y="671341"/>
                </a:lnTo>
                <a:lnTo>
                  <a:pt x="26115" y="713654"/>
                </a:lnTo>
                <a:lnTo>
                  <a:pt x="16802" y="756564"/>
                </a:lnTo>
                <a:lnTo>
                  <a:pt x="9501" y="800006"/>
                </a:lnTo>
                <a:lnTo>
                  <a:pt x="4245" y="843915"/>
                </a:lnTo>
                <a:lnTo>
                  <a:pt x="1066" y="888225"/>
                </a:lnTo>
                <a:lnTo>
                  <a:pt x="0" y="932870"/>
                </a:lnTo>
                <a:lnTo>
                  <a:pt x="3092" y="1009378"/>
                </a:lnTo>
                <a:lnTo>
                  <a:pt x="12209" y="1084183"/>
                </a:lnTo>
                <a:lnTo>
                  <a:pt x="27112" y="1157045"/>
                </a:lnTo>
                <a:lnTo>
                  <a:pt x="47559" y="1227723"/>
                </a:lnTo>
                <a:lnTo>
                  <a:pt x="73310" y="1295978"/>
                </a:lnTo>
                <a:lnTo>
                  <a:pt x="104126" y="1361570"/>
                </a:lnTo>
                <a:lnTo>
                  <a:pt x="139767" y="1424258"/>
                </a:lnTo>
                <a:lnTo>
                  <a:pt x="179991" y="1483802"/>
                </a:lnTo>
                <a:lnTo>
                  <a:pt x="224560" y="1539962"/>
                </a:lnTo>
                <a:lnTo>
                  <a:pt x="273234" y="1592499"/>
                </a:lnTo>
                <a:lnTo>
                  <a:pt x="325771" y="1641171"/>
                </a:lnTo>
                <a:lnTo>
                  <a:pt x="381932" y="1685740"/>
                </a:lnTo>
                <a:lnTo>
                  <a:pt x="441477" y="1725964"/>
                </a:lnTo>
                <a:lnTo>
                  <a:pt x="504166" y="1761604"/>
                </a:lnTo>
                <a:lnTo>
                  <a:pt x="569758" y="1792419"/>
                </a:lnTo>
                <a:lnTo>
                  <a:pt x="638014" y="1818171"/>
                </a:lnTo>
                <a:lnTo>
                  <a:pt x="708693" y="1838617"/>
                </a:lnTo>
                <a:lnTo>
                  <a:pt x="781556" y="1853519"/>
                </a:lnTo>
                <a:lnTo>
                  <a:pt x="856361" y="1862637"/>
                </a:lnTo>
                <a:lnTo>
                  <a:pt x="932870" y="1865729"/>
                </a:lnTo>
                <a:lnTo>
                  <a:pt x="1009379" y="1862637"/>
                </a:lnTo>
                <a:lnTo>
                  <a:pt x="1084185" y="1853519"/>
                </a:lnTo>
                <a:lnTo>
                  <a:pt x="1157048" y="1838617"/>
                </a:lnTo>
                <a:lnTo>
                  <a:pt x="1227727" y="1818171"/>
                </a:lnTo>
                <a:lnTo>
                  <a:pt x="1295983" y="1792419"/>
                </a:lnTo>
                <a:lnTo>
                  <a:pt x="1361575" y="1761604"/>
                </a:lnTo>
                <a:lnTo>
                  <a:pt x="1424264" y="1725964"/>
                </a:lnTo>
                <a:lnTo>
                  <a:pt x="1483809" y="1685740"/>
                </a:lnTo>
                <a:lnTo>
                  <a:pt x="1539970" y="1641171"/>
                </a:lnTo>
                <a:lnTo>
                  <a:pt x="1592507" y="1592499"/>
                </a:lnTo>
                <a:lnTo>
                  <a:pt x="1641180" y="1539962"/>
                </a:lnTo>
                <a:lnTo>
                  <a:pt x="1678753" y="1492618"/>
                </a:lnTo>
                <a:lnTo>
                  <a:pt x="930963" y="1492618"/>
                </a:lnTo>
                <a:lnTo>
                  <a:pt x="887984" y="1490790"/>
                </a:lnTo>
                <a:lnTo>
                  <a:pt x="845317" y="1485693"/>
                </a:lnTo>
                <a:lnTo>
                  <a:pt x="803162" y="1477356"/>
                </a:lnTo>
                <a:lnTo>
                  <a:pt x="761722" y="1465814"/>
                </a:lnTo>
                <a:lnTo>
                  <a:pt x="721198" y="1451097"/>
                </a:lnTo>
                <a:lnTo>
                  <a:pt x="681790" y="1433237"/>
                </a:lnTo>
                <a:lnTo>
                  <a:pt x="643700" y="1412267"/>
                </a:lnTo>
                <a:lnTo>
                  <a:pt x="607129" y="1388218"/>
                </a:lnTo>
                <a:lnTo>
                  <a:pt x="572278" y="1361121"/>
                </a:lnTo>
                <a:lnTo>
                  <a:pt x="539349" y="1331010"/>
                </a:lnTo>
                <a:lnTo>
                  <a:pt x="508542" y="1297915"/>
                </a:lnTo>
                <a:lnTo>
                  <a:pt x="480059" y="1261868"/>
                </a:lnTo>
                <a:lnTo>
                  <a:pt x="454579" y="1223640"/>
                </a:lnTo>
                <a:lnTo>
                  <a:pt x="432623" y="1184113"/>
                </a:lnTo>
                <a:lnTo>
                  <a:pt x="414160" y="1143489"/>
                </a:lnTo>
                <a:lnTo>
                  <a:pt x="399158" y="1101970"/>
                </a:lnTo>
                <a:lnTo>
                  <a:pt x="387585" y="1059756"/>
                </a:lnTo>
                <a:lnTo>
                  <a:pt x="379410" y="1017049"/>
                </a:lnTo>
                <a:lnTo>
                  <a:pt x="374600" y="974050"/>
                </a:lnTo>
                <a:lnTo>
                  <a:pt x="373124" y="930960"/>
                </a:lnTo>
                <a:lnTo>
                  <a:pt x="374951" y="887980"/>
                </a:lnTo>
                <a:lnTo>
                  <a:pt x="380047" y="845312"/>
                </a:lnTo>
                <a:lnTo>
                  <a:pt x="388382" y="803157"/>
                </a:lnTo>
                <a:lnTo>
                  <a:pt x="399923" y="761716"/>
                </a:lnTo>
                <a:lnTo>
                  <a:pt x="414639" y="721189"/>
                </a:lnTo>
                <a:lnTo>
                  <a:pt x="432498" y="681779"/>
                </a:lnTo>
                <a:lnTo>
                  <a:pt x="453468" y="643687"/>
                </a:lnTo>
                <a:lnTo>
                  <a:pt x="477517" y="607113"/>
                </a:lnTo>
                <a:lnTo>
                  <a:pt x="504613" y="572259"/>
                </a:lnTo>
                <a:lnTo>
                  <a:pt x="534725" y="539327"/>
                </a:lnTo>
                <a:lnTo>
                  <a:pt x="567821" y="508516"/>
                </a:lnTo>
                <a:lnTo>
                  <a:pt x="603869" y="480029"/>
                </a:lnTo>
                <a:lnTo>
                  <a:pt x="384535" y="178186"/>
                </a:lnTo>
                <a:close/>
              </a:path>
              <a:path w="1866265" h="1866264">
                <a:moveTo>
                  <a:pt x="932870" y="0"/>
                </a:moveTo>
                <a:lnTo>
                  <a:pt x="932870" y="373136"/>
                </a:lnTo>
                <a:lnTo>
                  <a:pt x="959657" y="373776"/>
                </a:lnTo>
                <a:lnTo>
                  <a:pt x="986242" y="375682"/>
                </a:lnTo>
                <a:lnTo>
                  <a:pt x="1038651" y="383216"/>
                </a:lnTo>
                <a:lnTo>
                  <a:pt x="1089784" y="395576"/>
                </a:lnTo>
                <a:lnTo>
                  <a:pt x="1139329" y="412605"/>
                </a:lnTo>
                <a:lnTo>
                  <a:pt x="1186971" y="434141"/>
                </a:lnTo>
                <a:lnTo>
                  <a:pt x="1232397" y="460027"/>
                </a:lnTo>
                <a:lnTo>
                  <a:pt x="1275295" y="490102"/>
                </a:lnTo>
                <a:lnTo>
                  <a:pt x="1315350" y="524207"/>
                </a:lnTo>
                <a:lnTo>
                  <a:pt x="1352250" y="562183"/>
                </a:lnTo>
                <a:lnTo>
                  <a:pt x="1385681" y="603869"/>
                </a:lnTo>
                <a:lnTo>
                  <a:pt x="1411166" y="642099"/>
                </a:lnTo>
                <a:lnTo>
                  <a:pt x="1433125" y="681626"/>
                </a:lnTo>
                <a:lnTo>
                  <a:pt x="1451591" y="722250"/>
                </a:lnTo>
                <a:lnTo>
                  <a:pt x="1466595" y="763769"/>
                </a:lnTo>
                <a:lnTo>
                  <a:pt x="1478169" y="805983"/>
                </a:lnTo>
                <a:lnTo>
                  <a:pt x="1486344" y="848690"/>
                </a:lnTo>
                <a:lnTo>
                  <a:pt x="1491154" y="891689"/>
                </a:lnTo>
                <a:lnTo>
                  <a:pt x="1492629" y="934779"/>
                </a:lnTo>
                <a:lnTo>
                  <a:pt x="1490803" y="977758"/>
                </a:lnTo>
                <a:lnTo>
                  <a:pt x="1485705" y="1020426"/>
                </a:lnTo>
                <a:lnTo>
                  <a:pt x="1477369" y="1062580"/>
                </a:lnTo>
                <a:lnTo>
                  <a:pt x="1465827" y="1104021"/>
                </a:lnTo>
                <a:lnTo>
                  <a:pt x="1451109" y="1144546"/>
                </a:lnTo>
                <a:lnTo>
                  <a:pt x="1433249" y="1183955"/>
                </a:lnTo>
                <a:lnTo>
                  <a:pt x="1412277" y="1222046"/>
                </a:lnTo>
                <a:lnTo>
                  <a:pt x="1388227" y="1258618"/>
                </a:lnTo>
                <a:lnTo>
                  <a:pt x="1361129" y="1293470"/>
                </a:lnTo>
                <a:lnTo>
                  <a:pt x="1331016" y="1326401"/>
                </a:lnTo>
                <a:lnTo>
                  <a:pt x="1297920" y="1357209"/>
                </a:lnTo>
                <a:lnTo>
                  <a:pt x="1261871" y="1385693"/>
                </a:lnTo>
                <a:lnTo>
                  <a:pt x="1223642" y="1411174"/>
                </a:lnTo>
                <a:lnTo>
                  <a:pt x="1184115" y="1433129"/>
                </a:lnTo>
                <a:lnTo>
                  <a:pt x="1143491" y="1451591"/>
                </a:lnTo>
                <a:lnTo>
                  <a:pt x="1101971" y="1466591"/>
                </a:lnTo>
                <a:lnTo>
                  <a:pt x="1059758" y="1478162"/>
                </a:lnTo>
                <a:lnTo>
                  <a:pt x="1017051" y="1486336"/>
                </a:lnTo>
                <a:lnTo>
                  <a:pt x="974052" y="1491144"/>
                </a:lnTo>
                <a:lnTo>
                  <a:pt x="930963" y="1492618"/>
                </a:lnTo>
                <a:lnTo>
                  <a:pt x="1678753" y="1492618"/>
                </a:lnTo>
                <a:lnTo>
                  <a:pt x="1725974" y="1424258"/>
                </a:lnTo>
                <a:lnTo>
                  <a:pt x="1761615" y="1361570"/>
                </a:lnTo>
                <a:lnTo>
                  <a:pt x="1792431" y="1295978"/>
                </a:lnTo>
                <a:lnTo>
                  <a:pt x="1818182" y="1227723"/>
                </a:lnTo>
                <a:lnTo>
                  <a:pt x="1838629" y="1157045"/>
                </a:lnTo>
                <a:lnTo>
                  <a:pt x="1853531" y="1084183"/>
                </a:lnTo>
                <a:lnTo>
                  <a:pt x="1862649" y="1009378"/>
                </a:lnTo>
                <a:lnTo>
                  <a:pt x="1865741" y="932870"/>
                </a:lnTo>
                <a:lnTo>
                  <a:pt x="1862649" y="856361"/>
                </a:lnTo>
                <a:lnTo>
                  <a:pt x="1853531" y="781556"/>
                </a:lnTo>
                <a:lnTo>
                  <a:pt x="1838629" y="708693"/>
                </a:lnTo>
                <a:lnTo>
                  <a:pt x="1818182" y="638014"/>
                </a:lnTo>
                <a:lnTo>
                  <a:pt x="1792431" y="569758"/>
                </a:lnTo>
                <a:lnTo>
                  <a:pt x="1761615" y="504166"/>
                </a:lnTo>
                <a:lnTo>
                  <a:pt x="1725974" y="441477"/>
                </a:lnTo>
                <a:lnTo>
                  <a:pt x="1685749" y="381932"/>
                </a:lnTo>
                <a:lnTo>
                  <a:pt x="1641180" y="325771"/>
                </a:lnTo>
                <a:lnTo>
                  <a:pt x="1592507" y="273234"/>
                </a:lnTo>
                <a:lnTo>
                  <a:pt x="1539970" y="224560"/>
                </a:lnTo>
                <a:lnTo>
                  <a:pt x="1483809" y="179991"/>
                </a:lnTo>
                <a:lnTo>
                  <a:pt x="1424264" y="139767"/>
                </a:lnTo>
                <a:lnTo>
                  <a:pt x="1361575" y="104126"/>
                </a:lnTo>
                <a:lnTo>
                  <a:pt x="1295983" y="73310"/>
                </a:lnTo>
                <a:lnTo>
                  <a:pt x="1227727" y="47559"/>
                </a:lnTo>
                <a:lnTo>
                  <a:pt x="1157048" y="27112"/>
                </a:lnTo>
                <a:lnTo>
                  <a:pt x="1084185" y="12209"/>
                </a:lnTo>
                <a:lnTo>
                  <a:pt x="1009379" y="3092"/>
                </a:lnTo>
                <a:lnTo>
                  <a:pt x="93287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88305" y="2670078"/>
            <a:ext cx="548640" cy="480059"/>
          </a:xfrm>
          <a:custGeom>
            <a:avLst/>
            <a:gdLst/>
            <a:ahLst/>
            <a:cxnLst/>
            <a:rect l="l" t="t" r="r" b="b"/>
            <a:pathLst>
              <a:path w="548640" h="480060">
                <a:moveTo>
                  <a:pt x="548304" y="0"/>
                </a:moveTo>
                <a:lnTo>
                  <a:pt x="489386" y="1861"/>
                </a:lnTo>
                <a:lnTo>
                  <a:pt x="430936" y="7412"/>
                </a:lnTo>
                <a:lnTo>
                  <a:pt x="373120" y="16596"/>
                </a:lnTo>
                <a:lnTo>
                  <a:pt x="316102" y="29362"/>
                </a:lnTo>
                <a:lnTo>
                  <a:pt x="260047" y="45655"/>
                </a:lnTo>
                <a:lnTo>
                  <a:pt x="205121" y="65422"/>
                </a:lnTo>
                <a:lnTo>
                  <a:pt x="151488" y="88609"/>
                </a:lnTo>
                <a:lnTo>
                  <a:pt x="99314" y="115162"/>
                </a:lnTo>
                <a:lnTo>
                  <a:pt x="48763" y="145029"/>
                </a:lnTo>
                <a:lnTo>
                  <a:pt x="0" y="178155"/>
                </a:lnTo>
                <a:lnTo>
                  <a:pt x="219303" y="480029"/>
                </a:lnTo>
                <a:lnTo>
                  <a:pt x="233794" y="469850"/>
                </a:lnTo>
                <a:lnTo>
                  <a:pt x="248566" y="460156"/>
                </a:lnTo>
                <a:lnTo>
                  <a:pt x="294438" y="434022"/>
                </a:lnTo>
                <a:lnTo>
                  <a:pt x="342389" y="412394"/>
                </a:lnTo>
                <a:lnTo>
                  <a:pt x="392084" y="395382"/>
                </a:lnTo>
                <a:lnTo>
                  <a:pt x="443190" y="383096"/>
                </a:lnTo>
                <a:lnTo>
                  <a:pt x="495375" y="375644"/>
                </a:lnTo>
                <a:lnTo>
                  <a:pt x="548304" y="373136"/>
                </a:lnTo>
                <a:lnTo>
                  <a:pt x="548304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88305" y="2670078"/>
            <a:ext cx="548640" cy="480059"/>
          </a:xfrm>
          <a:custGeom>
            <a:avLst/>
            <a:gdLst/>
            <a:ahLst/>
            <a:cxnLst/>
            <a:rect l="l" t="t" r="r" b="b"/>
            <a:pathLst>
              <a:path w="548640" h="480060">
                <a:moveTo>
                  <a:pt x="0" y="178155"/>
                </a:moveTo>
                <a:lnTo>
                  <a:pt x="48763" y="145029"/>
                </a:lnTo>
                <a:lnTo>
                  <a:pt x="99314" y="115162"/>
                </a:lnTo>
                <a:lnTo>
                  <a:pt x="151488" y="88609"/>
                </a:lnTo>
                <a:lnTo>
                  <a:pt x="205121" y="65422"/>
                </a:lnTo>
                <a:lnTo>
                  <a:pt x="260047" y="45655"/>
                </a:lnTo>
                <a:lnTo>
                  <a:pt x="316102" y="29362"/>
                </a:lnTo>
                <a:lnTo>
                  <a:pt x="373120" y="16596"/>
                </a:lnTo>
                <a:lnTo>
                  <a:pt x="430936" y="7412"/>
                </a:lnTo>
                <a:lnTo>
                  <a:pt x="489386" y="1861"/>
                </a:lnTo>
                <a:lnTo>
                  <a:pt x="548304" y="0"/>
                </a:lnTo>
                <a:lnTo>
                  <a:pt x="548304" y="373136"/>
                </a:lnTo>
                <a:lnTo>
                  <a:pt x="530599" y="373416"/>
                </a:lnTo>
                <a:lnTo>
                  <a:pt x="512952" y="374253"/>
                </a:lnTo>
                <a:lnTo>
                  <a:pt x="460482" y="380069"/>
                </a:lnTo>
                <a:lnTo>
                  <a:pt x="408979" y="390757"/>
                </a:lnTo>
                <a:lnTo>
                  <a:pt x="358776" y="406205"/>
                </a:lnTo>
                <a:lnTo>
                  <a:pt x="310207" y="426306"/>
                </a:lnTo>
                <a:lnTo>
                  <a:pt x="263605" y="450951"/>
                </a:lnTo>
                <a:lnTo>
                  <a:pt x="219303" y="480029"/>
                </a:lnTo>
                <a:lnTo>
                  <a:pt x="0" y="17815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77222" y="3369675"/>
            <a:ext cx="939800" cy="66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4935" algn="ctr">
              <a:lnSpc>
                <a:spcPts val="1170"/>
              </a:lnSpc>
            </a:pPr>
            <a:r>
              <a:rPr sz="1200" b="1" spc="30" dirty="0">
                <a:solidFill>
                  <a:srgbClr val="FFB106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4050"/>
              </a:lnSpc>
            </a:pPr>
            <a:r>
              <a:rPr sz="3600" b="1" spc="-5" dirty="0">
                <a:solidFill>
                  <a:srgbClr val="FFB106"/>
                </a:solidFill>
                <a:latin typeface="Arial"/>
                <a:cs typeface="Arial"/>
              </a:rPr>
              <a:t>50%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5533" y="3369342"/>
            <a:ext cx="93980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130"/>
              </a:lnSpc>
            </a:pPr>
            <a:r>
              <a:rPr sz="1200" b="1" spc="30" dirty="0">
                <a:solidFill>
                  <a:srgbClr val="FFB106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4010"/>
              </a:lnSpc>
            </a:pPr>
            <a:r>
              <a:rPr sz="3600" b="1" spc="-5" dirty="0">
                <a:solidFill>
                  <a:srgbClr val="FFB106"/>
                </a:solidFill>
                <a:latin typeface="Arial"/>
                <a:cs typeface="Arial"/>
              </a:rPr>
              <a:t>50%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3024" y="3369568"/>
            <a:ext cx="93980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0" algn="ctr">
              <a:lnSpc>
                <a:spcPts val="1130"/>
              </a:lnSpc>
            </a:pPr>
            <a:r>
              <a:rPr sz="1200" b="1" spc="30" dirty="0">
                <a:solidFill>
                  <a:srgbClr val="FFB106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4010"/>
              </a:lnSpc>
            </a:pPr>
            <a:r>
              <a:rPr sz="3600" b="1" spc="-5" dirty="0">
                <a:solidFill>
                  <a:srgbClr val="FFB106"/>
                </a:solidFill>
                <a:latin typeface="Arial"/>
                <a:cs typeface="Arial"/>
              </a:rPr>
              <a:t>40%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6841" y="3332646"/>
            <a:ext cx="93980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250"/>
              </a:lnSpc>
            </a:pPr>
            <a:r>
              <a:rPr sz="1200" b="1" spc="30" dirty="0">
                <a:solidFill>
                  <a:srgbClr val="FFB106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4130"/>
              </a:lnSpc>
            </a:pPr>
            <a:r>
              <a:rPr sz="3600" b="1" spc="-5" dirty="0">
                <a:solidFill>
                  <a:srgbClr val="FFB106"/>
                </a:solidFill>
                <a:latin typeface="Arial"/>
                <a:cs typeface="Arial"/>
              </a:rPr>
              <a:t>40%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81148" y="3366865"/>
            <a:ext cx="93980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3345" algn="ctr">
              <a:lnSpc>
                <a:spcPts val="940"/>
              </a:lnSpc>
            </a:pPr>
            <a:r>
              <a:rPr sz="1200" b="1" spc="30" dirty="0">
                <a:solidFill>
                  <a:srgbClr val="FFB106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3820"/>
              </a:lnSpc>
            </a:pPr>
            <a:r>
              <a:rPr sz="3600" b="1" spc="-5" dirty="0">
                <a:solidFill>
                  <a:srgbClr val="FFB106"/>
                </a:solidFill>
                <a:latin typeface="Arial"/>
                <a:cs typeface="Arial"/>
              </a:rPr>
              <a:t>10%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14488" y="2765663"/>
            <a:ext cx="933450" cy="1866264"/>
          </a:xfrm>
          <a:custGeom>
            <a:avLst/>
            <a:gdLst/>
            <a:ahLst/>
            <a:cxnLst/>
            <a:rect l="l" t="t" r="r" b="b"/>
            <a:pathLst>
              <a:path w="933450" h="1866264">
                <a:moveTo>
                  <a:pt x="0" y="0"/>
                </a:moveTo>
                <a:lnTo>
                  <a:pt x="0" y="373136"/>
                </a:lnTo>
                <a:lnTo>
                  <a:pt x="45904" y="374991"/>
                </a:lnTo>
                <a:lnTo>
                  <a:pt x="90787" y="380462"/>
                </a:lnTo>
                <a:lnTo>
                  <a:pt x="134504" y="389403"/>
                </a:lnTo>
                <a:lnTo>
                  <a:pt x="176911" y="401672"/>
                </a:lnTo>
                <a:lnTo>
                  <a:pt x="217864" y="417123"/>
                </a:lnTo>
                <a:lnTo>
                  <a:pt x="257218" y="435613"/>
                </a:lnTo>
                <a:lnTo>
                  <a:pt x="294831" y="456998"/>
                </a:lnTo>
                <a:lnTo>
                  <a:pt x="330557" y="481133"/>
                </a:lnTo>
                <a:lnTo>
                  <a:pt x="364253" y="507875"/>
                </a:lnTo>
                <a:lnTo>
                  <a:pt x="395774" y="537080"/>
                </a:lnTo>
                <a:lnTo>
                  <a:pt x="424977" y="568603"/>
                </a:lnTo>
                <a:lnTo>
                  <a:pt x="451718" y="602300"/>
                </a:lnTo>
                <a:lnTo>
                  <a:pt x="475852" y="638028"/>
                </a:lnTo>
                <a:lnTo>
                  <a:pt x="497236" y="675642"/>
                </a:lnTo>
                <a:lnTo>
                  <a:pt x="515725" y="714998"/>
                </a:lnTo>
                <a:lnTo>
                  <a:pt x="531175" y="755953"/>
                </a:lnTo>
                <a:lnTo>
                  <a:pt x="543443" y="798361"/>
                </a:lnTo>
                <a:lnTo>
                  <a:pt x="552384" y="842080"/>
                </a:lnTo>
                <a:lnTo>
                  <a:pt x="557854" y="886964"/>
                </a:lnTo>
                <a:lnTo>
                  <a:pt x="559710" y="932870"/>
                </a:lnTo>
                <a:lnTo>
                  <a:pt x="557854" y="978776"/>
                </a:lnTo>
                <a:lnTo>
                  <a:pt x="552384" y="1023659"/>
                </a:lnTo>
                <a:lnTo>
                  <a:pt x="543443" y="1067376"/>
                </a:lnTo>
                <a:lnTo>
                  <a:pt x="531175" y="1109783"/>
                </a:lnTo>
                <a:lnTo>
                  <a:pt x="515725" y="1150736"/>
                </a:lnTo>
                <a:lnTo>
                  <a:pt x="497236" y="1190091"/>
                </a:lnTo>
                <a:lnTo>
                  <a:pt x="475837" y="1227726"/>
                </a:lnTo>
                <a:lnTo>
                  <a:pt x="451718" y="1263429"/>
                </a:lnTo>
                <a:lnTo>
                  <a:pt x="424977" y="1297125"/>
                </a:lnTo>
                <a:lnTo>
                  <a:pt x="395774" y="1328646"/>
                </a:lnTo>
                <a:lnTo>
                  <a:pt x="364253" y="1357849"/>
                </a:lnTo>
                <a:lnTo>
                  <a:pt x="330557" y="1384590"/>
                </a:lnTo>
                <a:lnTo>
                  <a:pt x="294831" y="1408724"/>
                </a:lnTo>
                <a:lnTo>
                  <a:pt x="257218" y="1430107"/>
                </a:lnTo>
                <a:lnTo>
                  <a:pt x="217864" y="1448596"/>
                </a:lnTo>
                <a:lnTo>
                  <a:pt x="176911" y="1464047"/>
                </a:lnTo>
                <a:lnTo>
                  <a:pt x="134504" y="1476314"/>
                </a:lnTo>
                <a:lnTo>
                  <a:pt x="90787" y="1485255"/>
                </a:lnTo>
                <a:lnTo>
                  <a:pt x="45904" y="1490725"/>
                </a:lnTo>
                <a:lnTo>
                  <a:pt x="0" y="1492581"/>
                </a:lnTo>
                <a:lnTo>
                  <a:pt x="0" y="1865723"/>
                </a:lnTo>
                <a:lnTo>
                  <a:pt x="76509" y="1862631"/>
                </a:lnTo>
                <a:lnTo>
                  <a:pt x="151315" y="1853514"/>
                </a:lnTo>
                <a:lnTo>
                  <a:pt x="224178" y="1838612"/>
                </a:lnTo>
                <a:lnTo>
                  <a:pt x="294857" y="1818166"/>
                </a:lnTo>
                <a:lnTo>
                  <a:pt x="363112" y="1792416"/>
                </a:lnTo>
                <a:lnTo>
                  <a:pt x="428704" y="1761601"/>
                </a:lnTo>
                <a:lnTo>
                  <a:pt x="491393" y="1725962"/>
                </a:lnTo>
                <a:lnTo>
                  <a:pt x="550937" y="1685738"/>
                </a:lnTo>
                <a:lnTo>
                  <a:pt x="607098" y="1641171"/>
                </a:lnTo>
                <a:lnTo>
                  <a:pt x="659634" y="1592499"/>
                </a:lnTo>
                <a:lnTo>
                  <a:pt x="708307" y="1539963"/>
                </a:lnTo>
                <a:lnTo>
                  <a:pt x="752875" y="1483804"/>
                </a:lnTo>
                <a:lnTo>
                  <a:pt x="793100" y="1424260"/>
                </a:lnTo>
                <a:lnTo>
                  <a:pt x="828739" y="1361573"/>
                </a:lnTo>
                <a:lnTo>
                  <a:pt x="859555" y="1295981"/>
                </a:lnTo>
                <a:lnTo>
                  <a:pt x="885313" y="1227703"/>
                </a:lnTo>
                <a:lnTo>
                  <a:pt x="905753" y="1157048"/>
                </a:lnTo>
                <a:lnTo>
                  <a:pt x="920655" y="1084185"/>
                </a:lnTo>
                <a:lnTo>
                  <a:pt x="929772" y="1009380"/>
                </a:lnTo>
                <a:lnTo>
                  <a:pt x="932864" y="932870"/>
                </a:lnTo>
                <a:lnTo>
                  <a:pt x="929772" y="856361"/>
                </a:lnTo>
                <a:lnTo>
                  <a:pt x="920655" y="781556"/>
                </a:lnTo>
                <a:lnTo>
                  <a:pt x="905753" y="708693"/>
                </a:lnTo>
                <a:lnTo>
                  <a:pt x="885306" y="638014"/>
                </a:lnTo>
                <a:lnTo>
                  <a:pt x="859555" y="569758"/>
                </a:lnTo>
                <a:lnTo>
                  <a:pt x="828739" y="504166"/>
                </a:lnTo>
                <a:lnTo>
                  <a:pt x="793100" y="441477"/>
                </a:lnTo>
                <a:lnTo>
                  <a:pt x="752875" y="381932"/>
                </a:lnTo>
                <a:lnTo>
                  <a:pt x="708307" y="325771"/>
                </a:lnTo>
                <a:lnTo>
                  <a:pt x="659634" y="273234"/>
                </a:lnTo>
                <a:lnTo>
                  <a:pt x="607098" y="224560"/>
                </a:lnTo>
                <a:lnTo>
                  <a:pt x="550937" y="179991"/>
                </a:lnTo>
                <a:lnTo>
                  <a:pt x="491393" y="139767"/>
                </a:lnTo>
                <a:lnTo>
                  <a:pt x="428704" y="104126"/>
                </a:lnTo>
                <a:lnTo>
                  <a:pt x="363112" y="73310"/>
                </a:lnTo>
                <a:lnTo>
                  <a:pt x="294857" y="47559"/>
                </a:lnTo>
                <a:lnTo>
                  <a:pt x="224178" y="27112"/>
                </a:lnTo>
                <a:lnTo>
                  <a:pt x="151315" y="12209"/>
                </a:lnTo>
                <a:lnTo>
                  <a:pt x="76509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334" y="2765663"/>
            <a:ext cx="933450" cy="1866264"/>
          </a:xfrm>
          <a:custGeom>
            <a:avLst/>
            <a:gdLst/>
            <a:ahLst/>
            <a:cxnLst/>
            <a:rect l="l" t="t" r="r" b="b"/>
            <a:pathLst>
              <a:path w="933450" h="1866264">
                <a:moveTo>
                  <a:pt x="932867" y="0"/>
                </a:moveTo>
                <a:lnTo>
                  <a:pt x="856358" y="3092"/>
                </a:lnTo>
                <a:lnTo>
                  <a:pt x="781552" y="12209"/>
                </a:lnTo>
                <a:lnTo>
                  <a:pt x="708689" y="27112"/>
                </a:lnTo>
                <a:lnTo>
                  <a:pt x="638010" y="47559"/>
                </a:lnTo>
                <a:lnTo>
                  <a:pt x="569754" y="73310"/>
                </a:lnTo>
                <a:lnTo>
                  <a:pt x="504162" y="104126"/>
                </a:lnTo>
                <a:lnTo>
                  <a:pt x="441473" y="139767"/>
                </a:lnTo>
                <a:lnTo>
                  <a:pt x="381929" y="179991"/>
                </a:lnTo>
                <a:lnTo>
                  <a:pt x="325768" y="224560"/>
                </a:lnTo>
                <a:lnTo>
                  <a:pt x="273231" y="273234"/>
                </a:lnTo>
                <a:lnTo>
                  <a:pt x="224558" y="325771"/>
                </a:lnTo>
                <a:lnTo>
                  <a:pt x="179990" y="381932"/>
                </a:lnTo>
                <a:lnTo>
                  <a:pt x="139765" y="441477"/>
                </a:lnTo>
                <a:lnTo>
                  <a:pt x="104125" y="504166"/>
                </a:lnTo>
                <a:lnTo>
                  <a:pt x="73309" y="569758"/>
                </a:lnTo>
                <a:lnTo>
                  <a:pt x="47554" y="638028"/>
                </a:lnTo>
                <a:lnTo>
                  <a:pt x="27111" y="708693"/>
                </a:lnTo>
                <a:lnTo>
                  <a:pt x="12209" y="781556"/>
                </a:lnTo>
                <a:lnTo>
                  <a:pt x="3092" y="856361"/>
                </a:lnTo>
                <a:lnTo>
                  <a:pt x="0" y="932870"/>
                </a:lnTo>
                <a:lnTo>
                  <a:pt x="3092" y="1009380"/>
                </a:lnTo>
                <a:lnTo>
                  <a:pt x="12209" y="1084185"/>
                </a:lnTo>
                <a:lnTo>
                  <a:pt x="27111" y="1157048"/>
                </a:lnTo>
                <a:lnTo>
                  <a:pt x="47558" y="1227726"/>
                </a:lnTo>
                <a:lnTo>
                  <a:pt x="73309" y="1295981"/>
                </a:lnTo>
                <a:lnTo>
                  <a:pt x="104125" y="1361573"/>
                </a:lnTo>
                <a:lnTo>
                  <a:pt x="139765" y="1424260"/>
                </a:lnTo>
                <a:lnTo>
                  <a:pt x="179990" y="1483804"/>
                </a:lnTo>
                <a:lnTo>
                  <a:pt x="224558" y="1539963"/>
                </a:lnTo>
                <a:lnTo>
                  <a:pt x="273231" y="1592499"/>
                </a:lnTo>
                <a:lnTo>
                  <a:pt x="325768" y="1641171"/>
                </a:lnTo>
                <a:lnTo>
                  <a:pt x="381929" y="1685738"/>
                </a:lnTo>
                <a:lnTo>
                  <a:pt x="441473" y="1725962"/>
                </a:lnTo>
                <a:lnTo>
                  <a:pt x="504162" y="1761601"/>
                </a:lnTo>
                <a:lnTo>
                  <a:pt x="569754" y="1792416"/>
                </a:lnTo>
                <a:lnTo>
                  <a:pt x="638010" y="1818166"/>
                </a:lnTo>
                <a:lnTo>
                  <a:pt x="708689" y="1838612"/>
                </a:lnTo>
                <a:lnTo>
                  <a:pt x="781552" y="1853514"/>
                </a:lnTo>
                <a:lnTo>
                  <a:pt x="856358" y="1862631"/>
                </a:lnTo>
                <a:lnTo>
                  <a:pt x="932867" y="1865723"/>
                </a:lnTo>
                <a:lnTo>
                  <a:pt x="932867" y="1492581"/>
                </a:lnTo>
                <a:lnTo>
                  <a:pt x="886962" y="1490725"/>
                </a:lnTo>
                <a:lnTo>
                  <a:pt x="842078" y="1485255"/>
                </a:lnTo>
                <a:lnTo>
                  <a:pt x="798361" y="1476314"/>
                </a:lnTo>
                <a:lnTo>
                  <a:pt x="755953" y="1464047"/>
                </a:lnTo>
                <a:lnTo>
                  <a:pt x="714999" y="1448596"/>
                </a:lnTo>
                <a:lnTo>
                  <a:pt x="675644" y="1430107"/>
                </a:lnTo>
                <a:lnTo>
                  <a:pt x="638030" y="1408724"/>
                </a:lnTo>
                <a:lnTo>
                  <a:pt x="602303" y="1384590"/>
                </a:lnTo>
                <a:lnTo>
                  <a:pt x="568606" y="1357849"/>
                </a:lnTo>
                <a:lnTo>
                  <a:pt x="537084" y="1328646"/>
                </a:lnTo>
                <a:lnTo>
                  <a:pt x="507880" y="1297125"/>
                </a:lnTo>
                <a:lnTo>
                  <a:pt x="481138" y="1263429"/>
                </a:lnTo>
                <a:lnTo>
                  <a:pt x="457003" y="1227703"/>
                </a:lnTo>
                <a:lnTo>
                  <a:pt x="435618" y="1190091"/>
                </a:lnTo>
                <a:lnTo>
                  <a:pt x="417129" y="1150736"/>
                </a:lnTo>
                <a:lnTo>
                  <a:pt x="401677" y="1109783"/>
                </a:lnTo>
                <a:lnTo>
                  <a:pt x="389409" y="1067376"/>
                </a:lnTo>
                <a:lnTo>
                  <a:pt x="380468" y="1023659"/>
                </a:lnTo>
                <a:lnTo>
                  <a:pt x="374997" y="978776"/>
                </a:lnTo>
                <a:lnTo>
                  <a:pt x="373142" y="932870"/>
                </a:lnTo>
                <a:lnTo>
                  <a:pt x="374997" y="886964"/>
                </a:lnTo>
                <a:lnTo>
                  <a:pt x="380468" y="842080"/>
                </a:lnTo>
                <a:lnTo>
                  <a:pt x="389409" y="798361"/>
                </a:lnTo>
                <a:lnTo>
                  <a:pt x="401677" y="755953"/>
                </a:lnTo>
                <a:lnTo>
                  <a:pt x="417129" y="714998"/>
                </a:lnTo>
                <a:lnTo>
                  <a:pt x="435618" y="675642"/>
                </a:lnTo>
                <a:lnTo>
                  <a:pt x="457013" y="638014"/>
                </a:lnTo>
                <a:lnTo>
                  <a:pt x="481138" y="602300"/>
                </a:lnTo>
                <a:lnTo>
                  <a:pt x="507880" y="568603"/>
                </a:lnTo>
                <a:lnTo>
                  <a:pt x="537084" y="537080"/>
                </a:lnTo>
                <a:lnTo>
                  <a:pt x="568606" y="507875"/>
                </a:lnTo>
                <a:lnTo>
                  <a:pt x="602303" y="481133"/>
                </a:lnTo>
                <a:lnTo>
                  <a:pt x="638030" y="456998"/>
                </a:lnTo>
                <a:lnTo>
                  <a:pt x="675644" y="435613"/>
                </a:lnTo>
                <a:lnTo>
                  <a:pt x="714999" y="417123"/>
                </a:lnTo>
                <a:lnTo>
                  <a:pt x="755953" y="401672"/>
                </a:lnTo>
                <a:lnTo>
                  <a:pt x="798361" y="389403"/>
                </a:lnTo>
                <a:lnTo>
                  <a:pt x="842078" y="380462"/>
                </a:lnTo>
                <a:lnTo>
                  <a:pt x="886962" y="374991"/>
                </a:lnTo>
                <a:lnTo>
                  <a:pt x="932867" y="373136"/>
                </a:lnTo>
                <a:lnTo>
                  <a:pt x="932867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В</a:t>
            </a:r>
            <a:r>
              <a:rPr spc="-10" dirty="0"/>
              <a:t>и</a:t>
            </a:r>
            <a:r>
              <a:rPr spc="35" dirty="0"/>
              <a:t>д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45" dirty="0"/>
              <a:t>е</a:t>
            </a:r>
            <a:r>
              <a:rPr spc="25" dirty="0"/>
              <a:t>н</a:t>
            </a:r>
            <a:r>
              <a:rPr spc="-45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5" dirty="0"/>
              <a:t>в</a:t>
            </a:r>
            <a:r>
              <a:rPr spc="-10" dirty="0"/>
              <a:t>и</a:t>
            </a:r>
            <a:r>
              <a:rPr spc="25" dirty="0"/>
              <a:t>п</a:t>
            </a:r>
            <a:r>
              <a:rPr spc="30" dirty="0"/>
              <a:t>л</a:t>
            </a:r>
            <a:r>
              <a:rPr spc="-45" dirty="0"/>
              <a:t>а</a:t>
            </a:r>
            <a:r>
              <a:rPr spc="25" dirty="0"/>
              <a:t>т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ист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нн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b="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b="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b="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b="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5" dirty="0">
                <a:solidFill>
                  <a:srgbClr val="595959"/>
                </a:solidFill>
                <a:latin typeface="Arial"/>
                <a:cs typeface="Arial"/>
              </a:rPr>
              <a:t>сть</a:t>
            </a:r>
            <a:r>
              <a:rPr sz="1400" b="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b="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ор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ист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-8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b="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b="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b="0" spc="-5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b="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b="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b="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b="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b="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b="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b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b="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b="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b="0" spc="-35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b="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b="0" spc="-8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b="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5791" y="2506846"/>
            <a:ext cx="73742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45" dirty="0">
                <a:latin typeface="Arial"/>
                <a:cs typeface="Arial"/>
              </a:rPr>
              <a:t>Я</a:t>
            </a:r>
            <a:r>
              <a:rPr sz="1300" spc="30" dirty="0">
                <a:latin typeface="Arial"/>
                <a:cs typeface="Arial"/>
              </a:rPr>
              <a:t>к</a:t>
            </a:r>
            <a:r>
              <a:rPr sz="1300" spc="-80" dirty="0">
                <a:latin typeface="Arial"/>
                <a:cs typeface="Arial"/>
              </a:rPr>
              <a:t>щ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50" dirty="0">
                <a:latin typeface="Arial"/>
                <a:cs typeface="Arial"/>
              </a:rPr>
              <a:t>т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ію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45" dirty="0">
                <a:latin typeface="Arial"/>
                <a:cs typeface="Arial"/>
              </a:rPr>
              <a:t>ху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на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-40" dirty="0">
                <a:latin typeface="Arial"/>
                <a:cs typeface="Arial"/>
              </a:rPr>
              <a:t>е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-15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6</a:t>
            </a:r>
            <a:r>
              <a:rPr sz="1300" dirty="0">
                <a:latin typeface="Arial"/>
                <a:cs typeface="Arial"/>
              </a:rPr>
              <a:t>0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мі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ім</a:t>
            </a:r>
            <a:r>
              <a:rPr sz="1300" spc="-40" dirty="0">
                <a:latin typeface="Arial"/>
                <a:cs typeface="Arial"/>
              </a:rPr>
              <a:t>а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аро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й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на</a:t>
            </a:r>
            <a:r>
              <a:rPr sz="1300" spc="20" dirty="0">
                <a:latin typeface="Arial"/>
                <a:cs typeface="Arial"/>
              </a:rPr>
              <a:t>ч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є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300" b="1" spc="-35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300" b="1" spc="1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300" b="1" spc="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300" b="1" spc="-25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300" b="1" spc="50" dirty="0">
                <a:solidFill>
                  <a:srgbClr val="A1214D"/>
                </a:solidFill>
                <a:latin typeface="Arial"/>
                <a:cs typeface="Arial"/>
              </a:rPr>
              <a:t>з</a:t>
            </a:r>
            <a:r>
              <a:rPr sz="1300" b="1" spc="-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300" b="1" spc="5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300" b="1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300" b="1" spc="5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300" b="1" spc="-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300" b="1" spc="1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300" b="1" spc="-3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300" b="1" spc="-25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300" b="1" spc="60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300" b="1" spc="-25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5776" y="3226591"/>
            <a:ext cx="7497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300"/>
              </a:lnSpc>
            </a:pPr>
            <a:r>
              <a:rPr sz="1300" spc="45" dirty="0">
                <a:latin typeface="Arial"/>
                <a:cs typeface="Arial"/>
              </a:rPr>
              <a:t>Я</a:t>
            </a:r>
            <a:r>
              <a:rPr sz="1300" spc="30" dirty="0">
                <a:latin typeface="Arial"/>
                <a:cs typeface="Arial"/>
              </a:rPr>
              <a:t>к</a:t>
            </a:r>
            <a:r>
              <a:rPr sz="1300" spc="-80" dirty="0">
                <a:latin typeface="Arial"/>
                <a:cs typeface="Arial"/>
              </a:rPr>
              <a:t>щ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50" dirty="0">
                <a:latin typeface="Arial"/>
                <a:cs typeface="Arial"/>
              </a:rPr>
              <a:t>т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ію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45" dirty="0">
                <a:latin typeface="Arial"/>
                <a:cs typeface="Arial"/>
              </a:rPr>
              <a:t>ху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на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Arial"/>
                <a:cs typeface="Arial"/>
              </a:rPr>
              <a:t>з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6</a:t>
            </a:r>
            <a:r>
              <a:rPr sz="1300" dirty="0">
                <a:latin typeface="Arial"/>
                <a:cs typeface="Arial"/>
              </a:rPr>
              <a:t>0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6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15" dirty="0">
                <a:latin typeface="Arial"/>
                <a:cs typeface="Arial"/>
              </a:rPr>
              <a:t>н</a:t>
            </a:r>
            <a:r>
              <a:rPr sz="1300" spc="50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ароб</a:t>
            </a:r>
            <a:r>
              <a:rPr sz="1300" spc="0" dirty="0">
                <a:latin typeface="Arial"/>
                <a:cs typeface="Arial"/>
              </a:rPr>
              <a:t>і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н</a:t>
            </a:r>
            <a:r>
              <a:rPr sz="1300" spc="50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п</a:t>
            </a:r>
            <a:r>
              <a:rPr sz="1300" spc="-50" dirty="0">
                <a:latin typeface="Arial"/>
                <a:cs typeface="Arial"/>
              </a:rPr>
              <a:t>л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70" dirty="0">
                <a:latin typeface="Arial"/>
                <a:cs typeface="Arial"/>
              </a:rPr>
              <a:t>т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50" dirty="0">
                <a:latin typeface="Arial"/>
                <a:cs typeface="Arial"/>
              </a:rPr>
              <a:t>а</a:t>
            </a:r>
            <a:r>
              <a:rPr sz="1300" spc="4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-35" dirty="0">
                <a:latin typeface="Arial"/>
                <a:cs typeface="Arial"/>
              </a:rPr>
              <a:t>об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є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40" dirty="0">
                <a:latin typeface="Arial"/>
                <a:cs typeface="Arial"/>
              </a:rPr>
              <a:t>о</a:t>
            </a:r>
            <a:r>
              <a:rPr sz="1300" spc="60" dirty="0">
                <a:latin typeface="Arial"/>
                <a:cs typeface="Arial"/>
              </a:rPr>
              <a:t>ж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ь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обра</a:t>
            </a:r>
            <a:r>
              <a:rPr sz="1300" spc="50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н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з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15" dirty="0">
                <a:latin typeface="Arial"/>
                <a:cs typeface="Arial"/>
              </a:rPr>
              <a:t>ан</a:t>
            </a:r>
            <a:r>
              <a:rPr sz="1300" spc="60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5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153D94"/>
                </a:solidFill>
                <a:latin typeface="Arial"/>
                <a:cs typeface="Arial"/>
              </a:rPr>
              <a:t>п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300" b="1" spc="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с</a:t>
            </a:r>
            <a:r>
              <a:rPr sz="1300" b="1" spc="25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300" b="1" spc="40" dirty="0">
                <a:solidFill>
                  <a:srgbClr val="153D94"/>
                </a:solidFill>
                <a:latin typeface="Arial"/>
                <a:cs typeface="Arial"/>
              </a:rPr>
              <a:t>ї</a:t>
            </a:r>
            <a:r>
              <a:rPr sz="1300" b="1" spc="6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300" b="1" spc="5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153D94"/>
                </a:solidFill>
                <a:latin typeface="Arial"/>
                <a:cs typeface="Arial"/>
              </a:rPr>
              <a:t>в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с</a:t>
            </a:r>
            <a:r>
              <a:rPr sz="1300" b="1" spc="60" dirty="0">
                <a:solidFill>
                  <a:srgbClr val="153D94"/>
                </a:solidFill>
                <a:latin typeface="Arial"/>
                <a:cs typeface="Arial"/>
              </a:rPr>
              <a:t>т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300" b="1" spc="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300" b="1" spc="-10" dirty="0">
                <a:solidFill>
                  <a:srgbClr val="153D94"/>
                </a:solidFill>
                <a:latin typeface="Arial"/>
                <a:cs typeface="Arial"/>
              </a:rPr>
              <a:t>в</a:t>
            </a:r>
            <a:r>
              <a:rPr sz="1300" b="1" spc="-35" dirty="0">
                <a:solidFill>
                  <a:srgbClr val="153D94"/>
                </a:solidFill>
                <a:latin typeface="Arial"/>
                <a:cs typeface="Arial"/>
              </a:rPr>
              <a:t>л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300" b="1" spc="-5" dirty="0">
                <a:solidFill>
                  <a:srgbClr val="153D94"/>
                </a:solidFill>
                <a:latin typeface="Arial"/>
                <a:cs typeface="Arial"/>
              </a:rPr>
              <a:t>ни</a:t>
            </a:r>
            <a:r>
              <a:rPr sz="1300" b="1" spc="-10" dirty="0">
                <a:solidFill>
                  <a:srgbClr val="153D94"/>
                </a:solidFill>
                <a:latin typeface="Arial"/>
                <a:cs typeface="Arial"/>
              </a:rPr>
              <a:t>й</a:t>
            </a:r>
            <a:r>
              <a:rPr sz="1300" b="1" spc="8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153D94"/>
                </a:solidFill>
                <a:latin typeface="Arial"/>
                <a:cs typeface="Arial"/>
              </a:rPr>
              <a:t>п</a:t>
            </a:r>
            <a:r>
              <a:rPr sz="1300" b="1" spc="-25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300" b="1" spc="-5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300" b="1" spc="25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300" b="1" dirty="0">
                <a:solidFill>
                  <a:srgbClr val="153D94"/>
                </a:solidFill>
                <a:latin typeface="Arial"/>
                <a:cs typeface="Arial"/>
              </a:rPr>
              <a:t>од</a:t>
            </a:r>
            <a:r>
              <a:rPr sz="1300" b="1" spc="45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1</a:t>
            </a:r>
            <a:r>
              <a:rPr sz="1300" dirty="0">
                <a:latin typeface="Arial"/>
                <a:cs typeface="Arial"/>
              </a:rPr>
              <a:t>0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dirty="0">
                <a:latin typeface="Arial"/>
                <a:cs typeface="Arial"/>
              </a:rPr>
              <a:t>)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FFB106"/>
                </a:solidFill>
                <a:latin typeface="Arial"/>
                <a:cs typeface="Arial"/>
              </a:rPr>
              <a:t>д</a:t>
            </a:r>
            <a:r>
              <a:rPr sz="1300" b="1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300" b="1" spc="-10" dirty="0">
                <a:solidFill>
                  <a:srgbClr val="FFB106"/>
                </a:solidFill>
                <a:latin typeface="Arial"/>
                <a:cs typeface="Arial"/>
              </a:rPr>
              <a:t>в</a:t>
            </a:r>
            <a:r>
              <a:rPr sz="1300" b="1" spc="2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300" b="1" spc="-65" dirty="0">
                <a:solidFill>
                  <a:srgbClr val="FFB106"/>
                </a:solidFill>
                <a:latin typeface="Arial"/>
                <a:cs typeface="Arial"/>
              </a:rPr>
              <a:t>ч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300" b="1" spc="40" dirty="0">
                <a:solidFill>
                  <a:srgbClr val="FFB106"/>
                </a:solidFill>
                <a:latin typeface="Arial"/>
                <a:cs typeface="Arial"/>
              </a:rPr>
              <a:t>ї</a:t>
            </a:r>
            <a:r>
              <a:rPr sz="1300" b="1" spc="6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п</a:t>
            </a:r>
            <a:r>
              <a:rPr sz="1300" b="1" spc="-25" dirty="0">
                <a:solidFill>
                  <a:srgbClr val="FFB106"/>
                </a:solidFill>
                <a:latin typeface="Arial"/>
                <a:cs typeface="Arial"/>
              </a:rPr>
              <a:t>е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300" b="1" spc="-25" dirty="0">
                <a:solidFill>
                  <a:srgbClr val="FFB106"/>
                </a:solidFill>
                <a:latin typeface="Arial"/>
                <a:cs typeface="Arial"/>
              </a:rPr>
              <a:t>с</a:t>
            </a:r>
            <a:r>
              <a:rPr sz="1300" b="1" spc="2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300" b="1" spc="40" dirty="0">
                <a:solidFill>
                  <a:srgbClr val="FFB106"/>
                </a:solidFill>
                <a:latin typeface="Arial"/>
                <a:cs typeface="Arial"/>
              </a:rPr>
              <a:t>ї</a:t>
            </a:r>
            <a:r>
              <a:rPr sz="1300" b="1" spc="35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-25" dirty="0">
                <a:latin typeface="Arial"/>
                <a:cs typeface="Arial"/>
              </a:rPr>
              <a:t>ан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-70" dirty="0">
                <a:latin typeface="Arial"/>
                <a:cs typeface="Arial"/>
              </a:rPr>
              <a:t>ї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е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-40" dirty="0">
                <a:latin typeface="Arial"/>
                <a:cs typeface="Arial"/>
              </a:rPr>
              <a:t>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691" y="2571491"/>
            <a:ext cx="868044" cy="32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5500" b="1" spc="40" dirty="0">
                <a:solidFill>
                  <a:srgbClr val="A1214D"/>
                </a:solidFill>
                <a:latin typeface="Arial"/>
                <a:cs typeface="Arial"/>
              </a:rPr>
              <a:t>01</a:t>
            </a:r>
            <a:endParaRPr sz="5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70"/>
              </a:spcBef>
            </a:pPr>
            <a:r>
              <a:rPr sz="5500" b="1" spc="40" dirty="0">
                <a:solidFill>
                  <a:srgbClr val="153D94"/>
                </a:solidFill>
                <a:latin typeface="Arial"/>
                <a:cs typeface="Arial"/>
              </a:rPr>
              <a:t>02</a:t>
            </a:r>
            <a:endParaRPr sz="55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3369"/>
              </a:spcBef>
            </a:pPr>
            <a:r>
              <a:rPr sz="5500" b="1" spc="40" dirty="0">
                <a:solidFill>
                  <a:srgbClr val="FFB106"/>
                </a:solidFill>
                <a:latin typeface="Arial"/>
                <a:cs typeface="Arial"/>
              </a:rPr>
              <a:t>03</a:t>
            </a:r>
            <a:endParaRPr sz="5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477" y="2645795"/>
            <a:ext cx="132143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700"/>
              </a:lnSpc>
            </a:pP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і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spc="10" dirty="0">
                <a:latin typeface="Arial"/>
                <a:cs typeface="Arial"/>
              </a:rPr>
              <a:t>п</a:t>
            </a:r>
            <a:r>
              <a:rPr sz="1800" b="1" spc="45" dirty="0">
                <a:latin typeface="Arial"/>
                <a:cs typeface="Arial"/>
              </a:rPr>
              <a:t>л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477" y="3767369"/>
            <a:ext cx="16510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1000"/>
              </a:lnSpc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20" dirty="0">
                <a:latin typeface="Arial"/>
                <a:cs typeface="Arial"/>
              </a:rPr>
              <a:t>ія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45" dirty="0">
                <a:latin typeface="Arial"/>
                <a:cs typeface="Arial"/>
              </a:rPr>
              <a:t>л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ий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рі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478" y="5229771"/>
            <a:ext cx="9144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700"/>
              </a:lnSpc>
            </a:pP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і</a:t>
            </a:r>
            <a:r>
              <a:rPr sz="1800" b="1" spc="-60" dirty="0">
                <a:latin typeface="Arial"/>
                <a:cs typeface="Arial"/>
              </a:rPr>
              <a:t>ч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20" dirty="0">
                <a:latin typeface="Arial"/>
                <a:cs typeface="Arial"/>
              </a:rPr>
              <a:t>ія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71850" y="2419350"/>
            <a:ext cx="0" cy="3722370"/>
          </a:xfrm>
          <a:custGeom>
            <a:avLst/>
            <a:gdLst/>
            <a:ahLst/>
            <a:cxnLst/>
            <a:rect l="l" t="t" r="r" b="b"/>
            <a:pathLst>
              <a:path h="3722370">
                <a:moveTo>
                  <a:pt x="0" y="0"/>
                </a:moveTo>
                <a:lnTo>
                  <a:pt x="0" y="3721882"/>
                </a:lnTo>
              </a:path>
            </a:pathLst>
          </a:custGeom>
          <a:ln w="12700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55787" y="4313181"/>
            <a:ext cx="76276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35" dirty="0">
                <a:latin typeface="Arial"/>
                <a:cs typeface="Arial"/>
              </a:rPr>
              <a:t>В</a:t>
            </a:r>
            <a:r>
              <a:rPr sz="1300" spc="4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FFB106"/>
                </a:solidFill>
                <a:latin typeface="Arial"/>
                <a:cs typeface="Arial"/>
              </a:rPr>
              <a:t>д</a:t>
            </a:r>
            <a:r>
              <a:rPr sz="1300" b="1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300" b="1" spc="-10" dirty="0">
                <a:solidFill>
                  <a:srgbClr val="FFB106"/>
                </a:solidFill>
                <a:latin typeface="Arial"/>
                <a:cs typeface="Arial"/>
              </a:rPr>
              <a:t>в</a:t>
            </a:r>
            <a:r>
              <a:rPr sz="1300" b="1" spc="2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300" b="1" spc="-65" dirty="0">
                <a:solidFill>
                  <a:srgbClr val="FFB106"/>
                </a:solidFill>
                <a:latin typeface="Arial"/>
                <a:cs typeface="Arial"/>
              </a:rPr>
              <a:t>ч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300" b="1" spc="-5" dirty="0">
                <a:solidFill>
                  <a:srgbClr val="FFB106"/>
                </a:solidFill>
                <a:latin typeface="Arial"/>
                <a:cs typeface="Arial"/>
              </a:rPr>
              <a:t>и</a:t>
            </a:r>
            <a:r>
              <a:rPr sz="1300" b="1" dirty="0">
                <a:solidFill>
                  <a:srgbClr val="FFB106"/>
                </a:solidFill>
                <a:latin typeface="Arial"/>
                <a:cs typeface="Arial"/>
              </a:rPr>
              <a:t>х</a:t>
            </a:r>
            <a:r>
              <a:rPr sz="1300" b="1" spc="-5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п</a:t>
            </a:r>
            <a:r>
              <a:rPr sz="1300" b="1" spc="-25" dirty="0">
                <a:solidFill>
                  <a:srgbClr val="FFB106"/>
                </a:solidFill>
                <a:latin typeface="Arial"/>
                <a:cs typeface="Arial"/>
              </a:rPr>
              <a:t>е</a:t>
            </a:r>
            <a:r>
              <a:rPr sz="1300" b="1" spc="10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300" b="1" spc="-25" dirty="0">
                <a:solidFill>
                  <a:srgbClr val="FFB106"/>
                </a:solidFill>
                <a:latin typeface="Arial"/>
                <a:cs typeface="Arial"/>
              </a:rPr>
              <a:t>с</a:t>
            </a:r>
            <a:r>
              <a:rPr sz="1300" b="1" spc="2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300" b="1" spc="-10" dirty="0">
                <a:solidFill>
                  <a:srgbClr val="FFB106"/>
                </a:solidFill>
                <a:latin typeface="Arial"/>
                <a:cs typeface="Arial"/>
              </a:rPr>
              <a:t>й</a:t>
            </a:r>
            <a:r>
              <a:rPr sz="1300" b="1" spc="8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300" spc="85" dirty="0">
                <a:latin typeface="Arial"/>
                <a:cs typeface="Arial"/>
              </a:rPr>
              <a:t>з</a:t>
            </a:r>
            <a:r>
              <a:rPr sz="1300" spc="50" dirty="0">
                <a:latin typeface="Arial"/>
                <a:cs typeface="Arial"/>
              </a:rPr>
              <a:t>д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юв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85" dirty="0">
                <a:latin typeface="Arial"/>
                <a:cs typeface="Arial"/>
              </a:rPr>
              <a:t>т</a:t>
            </a:r>
            <a:r>
              <a:rPr sz="1300" spc="7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</a:t>
            </a:r>
            <a:r>
              <a:rPr sz="1300" spc="60" dirty="0">
                <a:latin typeface="Arial"/>
                <a:cs typeface="Arial"/>
              </a:rPr>
              <a:t>т</a:t>
            </a:r>
            <a:r>
              <a:rPr sz="1300" spc="-40" dirty="0">
                <a:latin typeface="Arial"/>
                <a:cs typeface="Arial"/>
              </a:rPr>
              <a:t>ь</a:t>
            </a:r>
            <a:r>
              <a:rPr sz="1300" spc="55" dirty="0">
                <a:latin typeface="Arial"/>
                <a:cs typeface="Arial"/>
              </a:rPr>
              <a:t>с</a:t>
            </a:r>
            <a:r>
              <a:rPr sz="1300" spc="5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ор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Arial"/>
                <a:cs typeface="Arial"/>
              </a:rPr>
              <a:t>з</a:t>
            </a:r>
            <a:r>
              <a:rPr sz="1300" spc="25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ре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ора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і</a:t>
            </a:r>
            <a:r>
              <a:rPr sz="1300" spc="35" dirty="0">
                <a:latin typeface="Arial"/>
                <a:cs typeface="Arial"/>
              </a:rPr>
              <a:t>з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50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ан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-15" dirty="0">
                <a:latin typeface="Arial"/>
                <a:cs typeface="Arial"/>
              </a:rPr>
              <a:t>я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5785" y="4950927"/>
            <a:ext cx="68459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40" dirty="0">
                <a:latin typeface="Arial"/>
                <a:cs typeface="Arial"/>
              </a:rPr>
              <a:t>У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ер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ао</a:t>
            </a:r>
            <a:r>
              <a:rPr sz="1300" spc="-80" dirty="0">
                <a:latin typeface="Arial"/>
                <a:cs typeface="Arial"/>
              </a:rPr>
              <a:t>щ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0" dirty="0">
                <a:latin typeface="Arial"/>
                <a:cs typeface="Arial"/>
              </a:rPr>
              <a:t>ж</a:t>
            </a:r>
            <a:r>
              <a:rPr sz="1300" spc="-25" dirty="0">
                <a:latin typeface="Arial"/>
                <a:cs typeface="Arial"/>
              </a:rPr>
              <a:t>енн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15" dirty="0">
                <a:latin typeface="Arial"/>
                <a:cs typeface="Arial"/>
              </a:rPr>
              <a:t>є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ере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70" dirty="0">
                <a:latin typeface="Arial"/>
                <a:cs typeface="Arial"/>
              </a:rPr>
              <a:t>ї</a:t>
            </a:r>
            <a:r>
              <a:rPr sz="1300" spc="-40" dirty="0">
                <a:latin typeface="Arial"/>
                <a:cs typeface="Arial"/>
              </a:rPr>
              <a:t>ї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Arial"/>
                <a:cs typeface="Arial"/>
              </a:rPr>
              <a:t>с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30" dirty="0">
                <a:latin typeface="Arial"/>
                <a:cs typeface="Arial"/>
              </a:rPr>
              <a:t>є</a:t>
            </a:r>
            <a:r>
              <a:rPr sz="1300" dirty="0">
                <a:latin typeface="Arial"/>
                <a:cs typeface="Arial"/>
              </a:rPr>
              <a:t>м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5785" y="5633846"/>
            <a:ext cx="61277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20" dirty="0">
                <a:latin typeface="Arial"/>
                <a:cs typeface="Arial"/>
              </a:rPr>
              <a:t>о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ере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0" dirty="0">
                <a:latin typeface="Arial"/>
                <a:cs typeface="Arial"/>
              </a:rPr>
              <a:t>ч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ш</a:t>
            </a:r>
            <a:r>
              <a:rPr sz="1300" spc="50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анн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75" dirty="0">
                <a:latin typeface="Arial"/>
                <a:cs typeface="Arial"/>
              </a:rPr>
              <a:t>щ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35" dirty="0">
                <a:latin typeface="Arial"/>
                <a:cs typeface="Arial"/>
              </a:rPr>
              <a:t>)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Г</a:t>
            </a:r>
            <a:r>
              <a:rPr spc="-50" dirty="0"/>
              <a:t>а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25" dirty="0"/>
              <a:t>н</a:t>
            </a:r>
            <a:r>
              <a:rPr spc="10" dirty="0"/>
              <a:t>т</a:t>
            </a:r>
            <a:r>
              <a:rPr spc="-20" dirty="0"/>
              <a:t>і</a:t>
            </a:r>
            <a:r>
              <a:rPr spc="85" dirty="0"/>
              <a:t>ї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5" dirty="0"/>
              <a:t>з</a:t>
            </a:r>
            <a:r>
              <a:rPr spc="-10" dirty="0"/>
              <a:t>б</a:t>
            </a:r>
            <a:r>
              <a:rPr spc="-50" dirty="0"/>
              <a:t>е</a:t>
            </a:r>
            <a:r>
              <a:rPr spc="-10" dirty="0"/>
              <a:t>р</a:t>
            </a:r>
            <a:r>
              <a:rPr spc="-50" dirty="0"/>
              <a:t>е</a:t>
            </a:r>
            <a:r>
              <a:rPr spc="340" dirty="0"/>
              <a:t>ж</a:t>
            </a:r>
            <a:r>
              <a:rPr spc="-50" dirty="0"/>
              <a:t>е</a:t>
            </a:r>
            <a:r>
              <a:rPr spc="25" dirty="0"/>
              <a:t>нн</a:t>
            </a:r>
            <a:r>
              <a:rPr spc="60" dirty="0"/>
              <a:t>я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50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-50" dirty="0"/>
              <a:t>ес</a:t>
            </a:r>
            <a:r>
              <a:rPr spc="295" dirty="0"/>
              <a:t>к</a:t>
            </a:r>
            <a:r>
              <a:rPr spc="-35" dirty="0"/>
              <a:t>і</a:t>
            </a:r>
            <a:r>
              <a:rPr spc="-65" dirty="0"/>
              <a:t>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347" y="1155488"/>
            <a:ext cx="7260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оренн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аран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не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595" y="2984504"/>
            <a:ext cx="5093335" cy="8763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30"/>
              </a:lnSpc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пря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ї</a:t>
            </a:r>
            <a:r>
              <a:rPr sz="1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300" b="1" spc="-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300">
              <a:latin typeface="Arial"/>
              <a:cs typeface="Arial"/>
            </a:endParaRPr>
          </a:p>
          <a:p>
            <a:pPr marL="90805">
              <a:lnSpc>
                <a:spcPts val="1530"/>
              </a:lnSpc>
            </a:pP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ри</a:t>
            </a:r>
            <a:r>
              <a:rPr sz="1300" b="1" spc="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95" y="3937004"/>
            <a:ext cx="5093335" cy="8763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30"/>
              </a:lnSpc>
            </a:pP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аху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300">
              <a:latin typeface="Arial"/>
              <a:cs typeface="Arial"/>
            </a:endParaRPr>
          </a:p>
          <a:p>
            <a:pPr marL="90805">
              <a:lnSpc>
                <a:spcPts val="1530"/>
              </a:lnSpc>
            </a:pP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аху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3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595" y="4889504"/>
            <a:ext cx="5093335" cy="876300"/>
          </a:xfrm>
          <a:prstGeom prst="rect">
            <a:avLst/>
          </a:prstGeom>
          <a:solidFill>
            <a:srgbClr val="153D94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йни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7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ри</a:t>
            </a: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ння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300" b="1" spc="-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рку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8210" y="2984504"/>
            <a:ext cx="5715000" cy="8763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пр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ь</a:t>
            </a:r>
            <a:r>
              <a:rPr sz="13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7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12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ра</a:t>
            </a:r>
            <a:r>
              <a:rPr sz="1300" spc="1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15" dirty="0">
                <a:solidFill>
                  <a:srgbClr val="0D0D0D"/>
                </a:solidFill>
                <a:latin typeface="Arial"/>
                <a:cs typeface="Arial"/>
              </a:rPr>
              <a:t>ер</a:t>
            </a:r>
            <a:r>
              <a:rPr sz="1300" spc="35" dirty="0">
                <a:solidFill>
                  <a:srgbClr val="0D0D0D"/>
                </a:solidFill>
                <a:latin typeface="Arial"/>
                <a:cs typeface="Arial"/>
              </a:rPr>
              <a:t>ж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ног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ю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120" dirty="0">
                <a:solidFill>
                  <a:srgbClr val="0D0D0D"/>
                </a:solidFill>
                <a:latin typeface="Arial"/>
                <a:cs typeface="Arial"/>
              </a:rPr>
              <a:t>ж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300" spc="7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8210" y="3937004"/>
            <a:ext cx="5715000" cy="8763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пр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ь</a:t>
            </a:r>
            <a:r>
              <a:rPr sz="13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20" dirty="0">
                <a:solidFill>
                  <a:srgbClr val="0D0D0D"/>
                </a:solidFill>
                <a:latin typeface="Arial"/>
                <a:cs typeface="Arial"/>
              </a:rPr>
              <a:t>ж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енн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3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но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пен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1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на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оп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ч</a:t>
            </a:r>
            <a:r>
              <a:rPr sz="1300" spc="-40" dirty="0">
                <a:solidFill>
                  <a:srgbClr val="0D0D0D"/>
                </a:solidFill>
                <a:latin typeface="Arial"/>
                <a:cs typeface="Arial"/>
              </a:rPr>
              <a:t>ень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8210" y="4889504"/>
            <a:ext cx="5715000" cy="8763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ts val="1530"/>
              </a:lnSpc>
            </a:pP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є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пр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300" spc="1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аран</a:t>
            </a:r>
            <a:r>
              <a:rPr sz="1300" spc="55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1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300" spc="-5" dirty="0">
                <a:solidFill>
                  <a:srgbClr val="0D0D0D"/>
                </a:solidFill>
                <a:latin typeface="Arial"/>
                <a:cs typeface="Arial"/>
              </a:rPr>
              <a:t>,</a:t>
            </a:r>
            <a:r>
              <a:rPr sz="13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-60" dirty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300" spc="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є</a:t>
            </a:r>
            <a:r>
              <a:rPr sz="13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300" spc="7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ано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300" spc="12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spc="1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3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30" dirty="0">
                <a:solidFill>
                  <a:srgbClr val="0D0D0D"/>
                </a:solidFill>
                <a:latin typeface="Arial"/>
                <a:cs typeface="Arial"/>
              </a:rPr>
              <a:t>пок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7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40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endParaRPr sz="1300">
              <a:latin typeface="Arial"/>
              <a:cs typeface="Arial"/>
            </a:endParaRPr>
          </a:p>
          <a:p>
            <a:pPr marL="87630">
              <a:lnSpc>
                <a:spcPts val="1530"/>
              </a:lnSpc>
            </a:pP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sz="13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бен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ч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ар</a:t>
            </a:r>
            <a:r>
              <a:rPr sz="1300" spc="3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spc="1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sz="13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D0D0D"/>
                </a:solidFill>
                <a:latin typeface="Arial"/>
                <a:cs typeface="Arial"/>
              </a:rPr>
              <a:t>п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15" dirty="0">
                <a:solidFill>
                  <a:srgbClr val="0D0D0D"/>
                </a:solidFill>
                <a:latin typeface="Arial"/>
                <a:cs typeface="Arial"/>
              </a:rPr>
              <a:t>і</a:t>
            </a:r>
            <a:r>
              <a:rPr sz="1300" spc="5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300" spc="-70" dirty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ід</a:t>
            </a:r>
            <a:r>
              <a:rPr sz="1300" spc="12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300" spc="5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100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300" spc="65" dirty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300" spc="-1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анн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300" spc="-40" dirty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300" spc="1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0D0D0D"/>
                </a:solidFill>
                <a:latin typeface="Arial"/>
                <a:cs typeface="Arial"/>
              </a:rPr>
              <a:t>(</a:t>
            </a:r>
            <a:r>
              <a:rPr sz="1300" spc="50" dirty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300" spc="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300" spc="125" dirty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300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25" dirty="0">
                <a:solidFill>
                  <a:srgbClr val="0D0D0D"/>
                </a:solidFill>
                <a:latin typeface="Arial"/>
                <a:cs typeface="Arial"/>
              </a:rPr>
              <a:t>ди</a:t>
            </a:r>
            <a:endParaRPr sz="13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40"/>
              </a:spcBef>
            </a:pPr>
            <a:r>
              <a:rPr sz="1300" spc="15" dirty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300" spc="55" dirty="0">
                <a:solidFill>
                  <a:srgbClr val="0D0D0D"/>
                </a:solidFill>
                <a:latin typeface="Arial"/>
                <a:cs typeface="Arial"/>
              </a:rPr>
              <a:t>Ф</a:t>
            </a:r>
            <a:r>
              <a:rPr sz="13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95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300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ре</a:t>
            </a:r>
            <a:r>
              <a:rPr sz="1300" spc="2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300" spc="45" dirty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300" spc="-70" dirty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300" spc="-20" dirty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300" spc="95" dirty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300" spc="-25" dirty="0">
                <a:solidFill>
                  <a:srgbClr val="0D0D0D"/>
                </a:solidFill>
                <a:latin typeface="Arial"/>
                <a:cs typeface="Arial"/>
              </a:rPr>
              <a:t>ора</a:t>
            </a:r>
            <a:r>
              <a:rPr sz="1300" dirty="0">
                <a:solidFill>
                  <a:srgbClr val="0D0D0D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9142" y="6174791"/>
            <a:ext cx="8800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0" dirty="0">
                <a:latin typeface="Arial"/>
                <a:cs typeface="Arial"/>
              </a:rPr>
              <a:t>С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ме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нн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-10" dirty="0">
                <a:latin typeface="Arial"/>
                <a:cs typeface="Arial"/>
              </a:rPr>
              <a:t>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5" dirty="0">
                <a:latin typeface="Arial"/>
                <a:cs typeface="Arial"/>
              </a:rPr>
              <a:t>т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є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5" dirty="0">
                <a:latin typeface="Arial"/>
                <a:cs typeface="Arial"/>
              </a:rPr>
              <a:t>й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-85" dirty="0">
                <a:latin typeface="Arial"/>
                <a:cs typeface="Arial"/>
              </a:rPr>
              <a:t>ь</a:t>
            </a:r>
            <a:r>
              <a:rPr sz="1600" b="1" dirty="0">
                <a:latin typeface="Arial"/>
                <a:cs typeface="Arial"/>
              </a:rPr>
              <a:t>ш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п</a:t>
            </a:r>
            <a:r>
              <a:rPr sz="1600" b="1" spc="5" dirty="0">
                <a:latin typeface="Arial"/>
                <a:cs typeface="Arial"/>
              </a:rPr>
              <a:t>рий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50" dirty="0">
                <a:latin typeface="Arial"/>
                <a:cs typeface="Arial"/>
              </a:rPr>
              <a:t>я</a:t>
            </a:r>
            <a:r>
              <a:rPr sz="1600" b="1" spc="5" dirty="0">
                <a:latin typeface="Arial"/>
                <a:cs typeface="Arial"/>
              </a:rPr>
              <a:t>т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-40" dirty="0">
                <a:latin typeface="Arial"/>
                <a:cs typeface="Arial"/>
              </a:rPr>
              <a:t>м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-40" dirty="0">
                <a:latin typeface="Arial"/>
                <a:cs typeface="Arial"/>
              </a:rPr>
              <a:t>ч</a:t>
            </a:r>
            <a:r>
              <a:rPr sz="1600" b="1" spc="19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з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dirty="0">
                <a:latin typeface="Arial"/>
                <a:cs typeface="Arial"/>
              </a:rPr>
              <a:t>у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155" dirty="0">
                <a:latin typeface="Arial"/>
                <a:cs typeface="Arial"/>
              </a:rPr>
              <a:t>ж</a:t>
            </a:r>
            <a:r>
              <a:rPr sz="1600" b="1" spc="10" dirty="0">
                <a:latin typeface="Arial"/>
                <a:cs typeface="Arial"/>
              </a:rPr>
              <a:t>е</a:t>
            </a:r>
            <a:r>
              <a:rPr sz="1600" b="1" spc="25" dirty="0">
                <a:latin typeface="Arial"/>
                <a:cs typeface="Arial"/>
              </a:rPr>
              <a:t>нн</a:t>
            </a:r>
            <a:r>
              <a:rPr sz="1600" b="1" spc="35" dirty="0">
                <a:latin typeface="Arial"/>
                <a:cs typeface="Arial"/>
              </a:rPr>
              <a:t>я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е</a:t>
            </a:r>
            <a:r>
              <a:rPr sz="1600" b="1" dirty="0">
                <a:latin typeface="Arial"/>
                <a:cs typeface="Arial"/>
              </a:rPr>
              <a:t>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6848" y="2516020"/>
            <a:ext cx="21634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0" dirty="0">
                <a:latin typeface="Arial"/>
                <a:cs typeface="Arial"/>
              </a:rPr>
              <a:t>П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е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ц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5" dirty="0">
                <a:latin typeface="Arial"/>
                <a:cs typeface="Arial"/>
              </a:rPr>
              <a:t>й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0" dirty="0">
                <a:latin typeface="Arial"/>
                <a:cs typeface="Arial"/>
              </a:rPr>
              <a:t>ас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195" dirty="0">
                <a:latin typeface="Arial"/>
                <a:cs typeface="Arial"/>
              </a:rPr>
              <a:t>к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324" y="2505911"/>
            <a:ext cx="21380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0" dirty="0">
                <a:latin typeface="Arial"/>
                <a:cs typeface="Arial"/>
              </a:rPr>
              <a:t>П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е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ц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5" dirty="0">
                <a:latin typeface="Arial"/>
                <a:cs typeface="Arial"/>
              </a:rPr>
              <a:t>й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954" y="2813060"/>
            <a:ext cx="5086985" cy="5080"/>
          </a:xfrm>
          <a:custGeom>
            <a:avLst/>
            <a:gdLst/>
            <a:ahLst/>
            <a:cxnLst/>
            <a:rect l="l" t="t" r="r" b="b"/>
            <a:pathLst>
              <a:path w="5086985" h="5080">
                <a:moveTo>
                  <a:pt x="0" y="0"/>
                </a:moveTo>
                <a:lnTo>
                  <a:pt x="5086965" y="50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4550" y="2813060"/>
            <a:ext cx="5086985" cy="5080"/>
          </a:xfrm>
          <a:custGeom>
            <a:avLst/>
            <a:gdLst/>
            <a:ahLst/>
            <a:cxnLst/>
            <a:rect l="l" t="t" r="r" b="b"/>
            <a:pathLst>
              <a:path w="5086984" h="5080">
                <a:moveTo>
                  <a:pt x="0" y="0"/>
                </a:moveTo>
                <a:lnTo>
                  <a:pt x="5086959" y="50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8" y="697980"/>
            <a:ext cx="765683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340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2600" b="1" spc="3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ть</a:t>
            </a:r>
            <a:r>
              <a:rPr sz="2600" b="1" spc="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340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нн</a:t>
            </a:r>
            <a:r>
              <a:rPr sz="2600" b="1" spc="6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26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opt</a:t>
            </a:r>
            <a:r>
              <a:rPr sz="2600" b="1" spc="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262626"/>
                </a:solidFill>
                <a:latin typeface="Arial"/>
                <a:cs typeface="Arial"/>
              </a:rPr>
              <a:t>out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775"/>
              </a:spcBef>
            </a:pP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op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ou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нео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су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є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ть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348" y="2413322"/>
            <a:ext cx="44875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0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е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5" dirty="0">
                <a:latin typeface="Arial"/>
                <a:cs typeface="Arial"/>
              </a:rPr>
              <a:t>х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15" dirty="0">
                <a:latin typeface="Arial"/>
                <a:cs typeface="Arial"/>
              </a:rPr>
              <a:t>м</a:t>
            </a:r>
            <a:r>
              <a:rPr sz="1600" b="1" spc="-20" dirty="0">
                <a:latin typeface="Arial"/>
                <a:cs typeface="Arial"/>
              </a:rPr>
              <a:t>и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у</a:t>
            </a:r>
            <a:r>
              <a:rPr sz="1600" b="1" spc="15" dirty="0">
                <a:latin typeface="Arial"/>
                <a:cs typeface="Arial"/>
              </a:rPr>
              <a:t>м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15" dirty="0">
                <a:latin typeface="Arial"/>
                <a:cs typeface="Arial"/>
              </a:rPr>
              <a:t>м</a:t>
            </a:r>
            <a:r>
              <a:rPr sz="1600" b="1" spc="-20" dirty="0">
                <a:latin typeface="Arial"/>
                <a:cs typeface="Arial"/>
              </a:rPr>
              <a:t>и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op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13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ou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Arial"/>
                <a:cs typeface="Arial"/>
              </a:rPr>
              <a:t>п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25" dirty="0">
                <a:latin typeface="Arial"/>
                <a:cs typeface="Arial"/>
              </a:rPr>
              <a:t>нн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-1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10" dirty="0">
                <a:latin typeface="Arial"/>
                <a:cs typeface="Arial"/>
              </a:rPr>
              <a:t>у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224" y="2979108"/>
            <a:ext cx="419354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300" spc="15" dirty="0">
                <a:latin typeface="Arial"/>
                <a:cs typeface="Arial"/>
              </a:rPr>
              <a:t>О</a:t>
            </a:r>
            <a:r>
              <a:rPr sz="1300" spc="5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анн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40" dirty="0">
                <a:latin typeface="Arial"/>
                <a:cs typeface="Arial"/>
              </a:rPr>
              <a:t>ї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40" dirty="0">
                <a:latin typeface="Arial"/>
                <a:cs typeface="Arial"/>
              </a:rPr>
              <a:t>ї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13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ан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єю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з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а</a:t>
            </a:r>
            <a:r>
              <a:rPr sz="1300" spc="45" dirty="0">
                <a:latin typeface="Arial"/>
                <a:cs typeface="Arial"/>
              </a:rPr>
              <a:t>к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40" dirty="0">
                <a:latin typeface="Arial"/>
                <a:cs typeface="Arial"/>
              </a:rPr>
              <a:t>а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ра</a:t>
            </a:r>
            <a:r>
              <a:rPr sz="1300" spc="60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оро</a:t>
            </a:r>
            <a:r>
              <a:rPr sz="1300" spc="20" dirty="0">
                <a:latin typeface="Arial"/>
                <a:cs typeface="Arial"/>
              </a:rPr>
              <a:t>м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985" y="2949841"/>
            <a:ext cx="584200" cy="309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01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02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03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04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230" y="3622719"/>
            <a:ext cx="410972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4940">
              <a:lnSpc>
                <a:spcPts val="1300"/>
              </a:lnSpc>
            </a:pPr>
            <a:r>
              <a:rPr sz="1300" spc="30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Arial"/>
                <a:cs typeface="Arial"/>
              </a:rPr>
              <a:t>НП</a:t>
            </a:r>
            <a:r>
              <a:rPr sz="1300" spc="114" dirty="0">
                <a:latin typeface="Arial"/>
                <a:cs typeface="Arial"/>
              </a:rPr>
              <a:t>Ф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55" dirty="0">
                <a:latin typeface="Arial"/>
                <a:cs typeface="Arial"/>
              </a:rPr>
              <a:t>и</a:t>
            </a:r>
            <a:r>
              <a:rPr sz="1300" spc="50" dirty="0">
                <a:latin typeface="Arial"/>
                <a:cs typeface="Arial"/>
              </a:rPr>
              <a:t>су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20" dirty="0">
                <a:latin typeface="Arial"/>
                <a:cs typeface="Arial"/>
              </a:rPr>
              <a:t>а</a:t>
            </a:r>
            <a:r>
              <a:rPr sz="1300" spc="10" dirty="0">
                <a:latin typeface="Arial"/>
                <a:cs typeface="Arial"/>
              </a:rPr>
              <a:t>ю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су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10" dirty="0">
                <a:latin typeface="Arial"/>
                <a:cs typeface="Arial"/>
              </a:rPr>
              <a:t>’</a:t>
            </a:r>
            <a:r>
              <a:rPr sz="1300" spc="35" dirty="0">
                <a:latin typeface="Arial"/>
                <a:cs typeface="Arial"/>
              </a:rPr>
              <a:t>є</a:t>
            </a:r>
            <a:r>
              <a:rPr sz="1300" spc="75" dirty="0">
                <a:latin typeface="Arial"/>
                <a:cs typeface="Arial"/>
              </a:rPr>
              <a:t>к</a:t>
            </a:r>
            <a:r>
              <a:rPr sz="1300" spc="145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20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я</a:t>
            </a:r>
            <a:endParaRPr sz="1300">
              <a:latin typeface="Arial"/>
              <a:cs typeface="Arial"/>
            </a:endParaRPr>
          </a:p>
          <a:p>
            <a:pPr marL="12700" indent="-635">
              <a:lnSpc>
                <a:spcPts val="840"/>
              </a:lnSpc>
            </a:pPr>
            <a:r>
              <a:rPr sz="1000" spc="-35" dirty="0">
                <a:latin typeface="Arial"/>
                <a:cs typeface="Arial"/>
              </a:rPr>
              <a:t>(в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dirty="0">
                <a:latin typeface="Arial"/>
                <a:cs typeface="Arial"/>
              </a:rPr>
              <a:t>м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30" dirty="0">
                <a:latin typeface="Arial"/>
                <a:cs typeface="Arial"/>
              </a:rPr>
              <a:t>г</a:t>
            </a:r>
            <a:r>
              <a:rPr sz="1000" spc="20" dirty="0">
                <a:latin typeface="Arial"/>
                <a:cs typeface="Arial"/>
              </a:rPr>
              <a:t>и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dirty="0">
                <a:latin typeface="Arial"/>
                <a:cs typeface="Arial"/>
              </a:rPr>
              <a:t>о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Arial"/>
                <a:cs typeface="Arial"/>
              </a:rPr>
              <a:t>к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15" dirty="0">
                <a:latin typeface="Arial"/>
                <a:cs typeface="Arial"/>
              </a:rPr>
              <a:t>т</a:t>
            </a:r>
            <a:r>
              <a:rPr sz="1000" spc="55" dirty="0">
                <a:latin typeface="Arial"/>
                <a:cs typeface="Arial"/>
              </a:rPr>
              <a:t>а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dirty="0">
                <a:latin typeface="Arial"/>
                <a:cs typeface="Arial"/>
              </a:rPr>
              <a:t>у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dirty="0">
                <a:latin typeface="Arial"/>
                <a:cs typeface="Arial"/>
              </a:rPr>
              <a:t>о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40" dirty="0">
                <a:latin typeface="Arial"/>
                <a:cs typeface="Arial"/>
              </a:rPr>
              <a:t>ер</a:t>
            </a:r>
            <a:r>
              <a:rPr sz="1000" dirty="0">
                <a:latin typeface="Arial"/>
                <a:cs typeface="Arial"/>
              </a:rPr>
              <a:t>с</a:t>
            </a:r>
            <a:r>
              <a:rPr sz="1000" spc="40" dirty="0">
                <a:latin typeface="Arial"/>
                <a:cs typeface="Arial"/>
              </a:rPr>
              <a:t>она</a:t>
            </a:r>
            <a:r>
              <a:rPr sz="1000" spc="-90" dirty="0">
                <a:latin typeface="Arial"/>
                <a:cs typeface="Arial"/>
              </a:rPr>
              <a:t>л</a:t>
            </a:r>
            <a:r>
              <a:rPr sz="1000" dirty="0">
                <a:latin typeface="Arial"/>
                <a:cs typeface="Arial"/>
              </a:rPr>
              <a:t>у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0" dirty="0">
                <a:latin typeface="Arial"/>
                <a:cs typeface="Arial"/>
              </a:rPr>
              <a:t>ї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ре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5" dirty="0">
                <a:latin typeface="Arial"/>
                <a:cs typeface="Arial"/>
              </a:rPr>
              <a:t>ут</a:t>
            </a:r>
            <a:r>
              <a:rPr sz="1000" spc="50" dirty="0">
                <a:latin typeface="Arial"/>
                <a:cs typeface="Arial"/>
              </a:rPr>
              <a:t>а</a:t>
            </a:r>
            <a:r>
              <a:rPr sz="1000" spc="15" dirty="0">
                <a:latin typeface="Arial"/>
                <a:cs typeface="Arial"/>
              </a:rPr>
              <a:t>ц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-85" dirty="0">
                <a:latin typeface="Arial"/>
                <a:cs typeface="Arial"/>
              </a:rPr>
              <a:t>ї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на</a:t>
            </a:r>
            <a:r>
              <a:rPr sz="1000" spc="-50" dirty="0">
                <a:latin typeface="Arial"/>
                <a:cs typeface="Arial"/>
              </a:rPr>
              <a:t>я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5" dirty="0">
                <a:latin typeface="Arial"/>
                <a:cs typeface="Arial"/>
              </a:rPr>
              <a:t>сть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79200"/>
              </a:lnSpc>
              <a:spcBef>
                <a:spcPts val="150"/>
              </a:spcBef>
            </a:pPr>
            <a:r>
              <a:rPr sz="1000" spc="40" dirty="0">
                <a:latin typeface="Arial"/>
                <a:cs typeface="Arial"/>
              </a:rPr>
              <a:t>не</a:t>
            </a:r>
            <a:r>
              <a:rPr sz="1000" spc="15" dirty="0">
                <a:latin typeface="Arial"/>
                <a:cs typeface="Arial"/>
              </a:rPr>
              <a:t>з</a:t>
            </a:r>
            <a:r>
              <a:rPr sz="1000" spc="55" dirty="0">
                <a:latin typeface="Arial"/>
                <a:cs typeface="Arial"/>
              </a:rPr>
              <a:t>а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40" dirty="0">
                <a:latin typeface="Arial"/>
                <a:cs typeface="Arial"/>
              </a:rPr>
              <a:t>е</a:t>
            </a:r>
            <a:r>
              <a:rPr sz="1000" spc="125" dirty="0">
                <a:latin typeface="Arial"/>
                <a:cs typeface="Arial"/>
              </a:rPr>
              <a:t>ж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dirty="0">
                <a:latin typeface="Arial"/>
                <a:cs typeface="Arial"/>
              </a:rPr>
              <a:t>х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40" dirty="0">
                <a:latin typeface="Arial"/>
                <a:cs typeface="Arial"/>
              </a:rPr>
              <a:t>ре</a:t>
            </a:r>
            <a:r>
              <a:rPr sz="1000" spc="55" dirty="0">
                <a:latin typeface="Arial"/>
                <a:cs typeface="Arial"/>
              </a:rPr>
              <a:t>к</a:t>
            </a:r>
            <a:r>
              <a:rPr sz="1000" spc="15" dirty="0">
                <a:latin typeface="Arial"/>
                <a:cs typeface="Arial"/>
              </a:rPr>
              <a:t>т</a:t>
            </a:r>
            <a:r>
              <a:rPr sz="1000" spc="55" dirty="0">
                <a:latin typeface="Arial"/>
                <a:cs typeface="Arial"/>
              </a:rPr>
              <a:t>о</a:t>
            </a:r>
            <a:r>
              <a:rPr sz="1000" spc="-60" dirty="0">
                <a:latin typeface="Arial"/>
                <a:cs typeface="Arial"/>
              </a:rPr>
              <a:t>р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40" dirty="0">
                <a:latin typeface="Arial"/>
                <a:cs typeface="Arial"/>
              </a:rPr>
              <a:t>ро</a:t>
            </a:r>
            <a:r>
              <a:rPr sz="1000" spc="15" dirty="0">
                <a:latin typeface="Arial"/>
                <a:cs typeface="Arial"/>
              </a:rPr>
              <a:t>з</a:t>
            </a:r>
            <a:r>
              <a:rPr sz="1000" spc="-40" dirty="0">
                <a:latin typeface="Arial"/>
                <a:cs typeface="Arial"/>
              </a:rPr>
              <a:t>о</a:t>
            </a:r>
            <a:r>
              <a:rPr sz="1000" spc="40" dirty="0">
                <a:latin typeface="Arial"/>
                <a:cs typeface="Arial"/>
              </a:rPr>
              <a:t>р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5" dirty="0">
                <a:latin typeface="Arial"/>
                <a:cs typeface="Arial"/>
              </a:rPr>
              <a:t>сть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ст</a:t>
            </a:r>
            <a:r>
              <a:rPr sz="1000" spc="50" dirty="0">
                <a:latin typeface="Arial"/>
                <a:cs typeface="Arial"/>
              </a:rPr>
              <a:t>р</a:t>
            </a:r>
            <a:r>
              <a:rPr sz="1000" spc="55" dirty="0">
                <a:latin typeface="Arial"/>
                <a:cs typeface="Arial"/>
              </a:rPr>
              <a:t>у</a:t>
            </a:r>
            <a:r>
              <a:rPr sz="1000" spc="-5" dirty="0">
                <a:latin typeface="Arial"/>
                <a:cs typeface="Arial"/>
              </a:rPr>
              <a:t>к</a:t>
            </a:r>
            <a:r>
              <a:rPr sz="1000" spc="5" dirty="0">
                <a:latin typeface="Arial"/>
                <a:cs typeface="Arial"/>
              </a:rPr>
              <a:t>ту</a:t>
            </a:r>
            <a:r>
              <a:rPr sz="1000" spc="50" dirty="0">
                <a:latin typeface="Arial"/>
                <a:cs typeface="Arial"/>
              </a:rPr>
              <a:t>р</a:t>
            </a:r>
            <a:r>
              <a:rPr sz="1000" spc="20" dirty="0">
                <a:latin typeface="Arial"/>
                <a:cs typeface="Arial"/>
              </a:rPr>
              <a:t>и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dirty="0">
                <a:latin typeface="Arial"/>
                <a:cs typeface="Arial"/>
              </a:rPr>
              <a:t>с</a:t>
            </a:r>
            <a:r>
              <a:rPr sz="1000" spc="40" dirty="0">
                <a:latin typeface="Arial"/>
                <a:cs typeface="Arial"/>
              </a:rPr>
              <a:t>но</a:t>
            </a:r>
            <a:r>
              <a:rPr sz="1000" spc="10" dirty="0">
                <a:latin typeface="Arial"/>
                <a:cs typeface="Arial"/>
              </a:rPr>
              <a:t>ст</a:t>
            </a:r>
            <a:r>
              <a:rPr sz="1000" spc="-20" dirty="0">
                <a:latin typeface="Arial"/>
                <a:cs typeface="Arial"/>
              </a:rPr>
              <a:t>і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р</a:t>
            </a:r>
            <a:r>
              <a:rPr sz="1000" spc="-60" dirty="0">
                <a:latin typeface="Arial"/>
                <a:cs typeface="Arial"/>
              </a:rPr>
              <a:t>о</a:t>
            </a:r>
            <a:r>
              <a:rPr sz="1000" spc="70" dirty="0">
                <a:latin typeface="Arial"/>
                <a:cs typeface="Arial"/>
              </a:rPr>
              <a:t>з</a:t>
            </a:r>
            <a:r>
              <a:rPr sz="1000" spc="20" dirty="0">
                <a:latin typeface="Arial"/>
                <a:cs typeface="Arial"/>
              </a:rPr>
              <a:t>к</a:t>
            </a:r>
            <a:r>
              <a:rPr sz="1000" spc="40" dirty="0">
                <a:latin typeface="Arial"/>
                <a:cs typeface="Arial"/>
              </a:rPr>
              <a:t>р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25" dirty="0">
                <a:latin typeface="Arial"/>
                <a:cs typeface="Arial"/>
              </a:rPr>
              <a:t>ття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40" dirty="0">
                <a:latin typeface="Arial"/>
                <a:cs typeface="Arial"/>
              </a:rPr>
              <a:t>на</a:t>
            </a:r>
            <a:r>
              <a:rPr sz="1000" spc="30" dirty="0">
                <a:latin typeface="Arial"/>
                <a:cs typeface="Arial"/>
              </a:rPr>
              <a:t>г</a:t>
            </a:r>
            <a:r>
              <a:rPr sz="1000" spc="40" dirty="0">
                <a:latin typeface="Arial"/>
                <a:cs typeface="Arial"/>
              </a:rPr>
              <a:t>оро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spc="5" dirty="0">
                <a:latin typeface="Arial"/>
                <a:cs typeface="Arial"/>
              </a:rPr>
              <a:t>ут</a:t>
            </a:r>
            <a:r>
              <a:rPr sz="1000" spc="50" dirty="0">
                <a:latin typeface="Arial"/>
                <a:cs typeface="Arial"/>
              </a:rPr>
              <a:t>р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-15" dirty="0">
                <a:latin typeface="Arial"/>
                <a:cs typeface="Arial"/>
              </a:rPr>
              <a:t>ш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20" dirty="0">
                <a:latin typeface="Arial"/>
                <a:cs typeface="Arial"/>
              </a:rPr>
              <a:t>й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10" dirty="0">
                <a:latin typeface="Arial"/>
                <a:cs typeface="Arial"/>
              </a:rPr>
              <a:t>у</a:t>
            </a:r>
            <a:r>
              <a:rPr sz="1000" dirty="0">
                <a:latin typeface="Arial"/>
                <a:cs typeface="Arial"/>
              </a:rPr>
              <a:t>д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40" dirty="0">
                <a:latin typeface="Arial"/>
                <a:cs typeface="Arial"/>
              </a:rPr>
              <a:t>т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р</a:t>
            </a:r>
            <a:r>
              <a:rPr sz="1000" spc="30" dirty="0">
                <a:latin typeface="Arial"/>
                <a:cs typeface="Arial"/>
              </a:rPr>
              <a:t>и</a:t>
            </a:r>
            <a:r>
              <a:rPr sz="1000" spc="25" dirty="0">
                <a:latin typeface="Arial"/>
                <a:cs typeface="Arial"/>
              </a:rPr>
              <a:t>з</a:t>
            </a:r>
            <a:r>
              <a:rPr sz="1000" spc="45" dirty="0">
                <a:latin typeface="Arial"/>
                <a:cs typeface="Arial"/>
              </a:rPr>
              <a:t>и</a:t>
            </a:r>
            <a:r>
              <a:rPr sz="1000" spc="55" dirty="0">
                <a:latin typeface="Arial"/>
                <a:cs typeface="Arial"/>
              </a:rPr>
              <a:t>к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м</a:t>
            </a:r>
            <a:r>
              <a:rPr sz="1000" spc="40" dirty="0">
                <a:latin typeface="Arial"/>
                <a:cs typeface="Arial"/>
              </a:rPr>
              <a:t>ен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125" dirty="0">
                <a:latin typeface="Arial"/>
                <a:cs typeface="Arial"/>
              </a:rPr>
              <a:t>ж</a:t>
            </a:r>
            <a:r>
              <a:rPr sz="1000" dirty="0">
                <a:latin typeface="Arial"/>
                <a:cs typeface="Arial"/>
              </a:rPr>
              <a:t>м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40" dirty="0">
                <a:latin typeface="Arial"/>
                <a:cs typeface="Arial"/>
              </a:rPr>
              <a:t>нт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к</a:t>
            </a:r>
            <a:r>
              <a:rPr sz="1000" spc="100" dirty="0">
                <a:latin typeface="Arial"/>
                <a:cs typeface="Arial"/>
              </a:rPr>
              <a:t>о</a:t>
            </a:r>
            <a:r>
              <a:rPr sz="1000" dirty="0">
                <a:latin typeface="Arial"/>
                <a:cs typeface="Arial"/>
              </a:rPr>
              <a:t>м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-60" dirty="0">
                <a:latin typeface="Arial"/>
                <a:cs typeface="Arial"/>
              </a:rPr>
              <a:t>е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dirty="0">
                <a:latin typeface="Arial"/>
                <a:cs typeface="Arial"/>
              </a:rPr>
              <a:t>с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-15" dirty="0">
                <a:latin typeface="Arial"/>
                <a:cs typeface="Arial"/>
              </a:rPr>
              <a:t>ь</a:t>
            </a:r>
            <a:r>
              <a:rPr sz="1000" spc="25" dirty="0">
                <a:latin typeface="Arial"/>
                <a:cs typeface="Arial"/>
              </a:rPr>
              <a:t>н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5" dirty="0">
                <a:latin typeface="Arial"/>
                <a:cs typeface="Arial"/>
              </a:rPr>
              <a:t>сть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Arial"/>
                <a:cs typeface="Arial"/>
              </a:rPr>
              <a:t>т</a:t>
            </a:r>
            <a:r>
              <a:rPr sz="1000" spc="55" dirty="0">
                <a:latin typeface="Arial"/>
                <a:cs typeface="Arial"/>
              </a:rPr>
              <a:t>о</a:t>
            </a:r>
            <a:r>
              <a:rPr sz="1000" spc="-30" dirty="0">
                <a:latin typeface="Arial"/>
                <a:cs typeface="Arial"/>
              </a:rPr>
              <a:t>щ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5" dirty="0">
                <a:latin typeface="Arial"/>
                <a:cs typeface="Arial"/>
              </a:rPr>
              <a:t>)</a:t>
            </a:r>
            <a:r>
              <a:rPr sz="1000" spc="-5" dirty="0">
                <a:latin typeface="Arial"/>
                <a:cs typeface="Arial"/>
              </a:rPr>
              <a:t>;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1229" y="4731316"/>
            <a:ext cx="423037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100"/>
              </a:lnSpc>
            </a:pPr>
            <a:r>
              <a:rPr sz="1300" spc="30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45" dirty="0">
                <a:latin typeface="Arial"/>
                <a:cs typeface="Arial"/>
              </a:rPr>
              <a:t>су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он</a:t>
            </a:r>
            <a:r>
              <a:rPr sz="1300" spc="25" dirty="0">
                <a:latin typeface="Arial"/>
                <a:cs typeface="Arial"/>
              </a:rPr>
              <a:t>ф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ере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135" dirty="0">
                <a:latin typeface="Arial"/>
                <a:cs typeface="Arial"/>
              </a:rPr>
              <a:t>ж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Arial"/>
                <a:cs typeface="Arial"/>
              </a:rPr>
              <a:t>НП</a:t>
            </a:r>
            <a:r>
              <a:rPr sz="1300" spc="35" dirty="0">
                <a:latin typeface="Arial"/>
                <a:cs typeface="Arial"/>
              </a:rPr>
              <a:t>Ф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Р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ю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-25" dirty="0">
                <a:latin typeface="Arial"/>
                <a:cs typeface="Arial"/>
              </a:rPr>
              <a:t>нара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ере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120" dirty="0">
                <a:latin typeface="Arial"/>
                <a:cs typeface="Arial"/>
              </a:rPr>
              <a:t>ж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Arial"/>
                <a:cs typeface="Arial"/>
              </a:rPr>
              <a:t>КУ</a:t>
            </a:r>
            <a:r>
              <a:rPr sz="1300" spc="50" dirty="0">
                <a:latin typeface="Arial"/>
                <a:cs typeface="Arial"/>
              </a:rPr>
              <a:t>А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Ад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dirty="0">
                <a:latin typeface="Arial"/>
                <a:cs typeface="Arial"/>
              </a:rPr>
              <a:t>р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Ф</a:t>
            </a:r>
            <a:r>
              <a:rPr sz="1300" spc="25" dirty="0">
                <a:latin typeface="Arial"/>
                <a:cs typeface="Arial"/>
              </a:rPr>
              <a:t>о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20" dirty="0">
                <a:latin typeface="Arial"/>
                <a:cs typeface="Arial"/>
              </a:rPr>
              <a:t>д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є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’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ан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35" dirty="0">
                <a:latin typeface="Arial"/>
                <a:cs typeface="Arial"/>
              </a:rPr>
              <a:t>)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1221" y="5511601"/>
            <a:ext cx="372300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1300" spc="45" dirty="0">
                <a:latin typeface="Arial"/>
                <a:cs typeface="Arial"/>
              </a:rPr>
              <a:t>Зм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45" dirty="0">
                <a:latin typeface="Arial"/>
                <a:cs typeface="Arial"/>
              </a:rPr>
              <a:t>ус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ер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0" dirty="0">
                <a:latin typeface="Arial"/>
                <a:cs typeface="Arial"/>
              </a:rPr>
              <a:t>ч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Arial"/>
                <a:cs typeface="Arial"/>
              </a:rPr>
              <a:t>НП</a:t>
            </a:r>
            <a:r>
              <a:rPr sz="1300" spc="114" dirty="0">
                <a:latin typeface="Arial"/>
                <a:cs typeface="Arial"/>
              </a:rPr>
              <a:t>Ф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Arial"/>
                <a:cs typeface="Arial"/>
              </a:rPr>
              <a:t>ц</a:t>
            </a:r>
            <a:r>
              <a:rPr sz="1300" spc="5" dirty="0">
                <a:latin typeface="Arial"/>
                <a:cs typeface="Arial"/>
              </a:rPr>
              <a:t>ю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ф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ю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-40" dirty="0">
                <a:latin typeface="Arial"/>
                <a:cs typeface="Arial"/>
              </a:rPr>
              <a:t>о</a:t>
            </a:r>
            <a:r>
              <a:rPr sz="1300" spc="120" dirty="0">
                <a:latin typeface="Arial"/>
                <a:cs typeface="Arial"/>
              </a:rPr>
              <a:t>ж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он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-40" dirty="0">
                <a:latin typeface="Arial"/>
                <a:cs typeface="Arial"/>
              </a:rPr>
              <a:t>а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0" dirty="0">
                <a:latin typeface="Arial"/>
                <a:cs typeface="Arial"/>
              </a:rPr>
              <a:t>ор</a:t>
            </a:r>
            <a:r>
              <a:rPr sz="1300" spc="45" dirty="0">
                <a:latin typeface="Arial"/>
                <a:cs typeface="Arial"/>
              </a:rPr>
              <a:t>и</a:t>
            </a:r>
            <a:r>
              <a:rPr sz="1300" spc="100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ю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р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516" y="2933448"/>
            <a:ext cx="3973829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1200"/>
              </a:lnSpc>
            </a:pPr>
            <a:r>
              <a:rPr sz="1300" spc="-40" dirty="0">
                <a:latin typeface="Arial"/>
                <a:cs typeface="Arial"/>
              </a:rPr>
              <a:t>Н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анн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Arial"/>
                <a:cs typeface="Arial"/>
              </a:rPr>
              <a:t>Н</a:t>
            </a:r>
            <a:r>
              <a:rPr sz="1300" spc="75" dirty="0">
                <a:latin typeface="Arial"/>
                <a:cs typeface="Arial"/>
              </a:rPr>
              <a:t>К</a:t>
            </a:r>
            <a:r>
              <a:rPr sz="1300" spc="25" dirty="0">
                <a:latin typeface="Arial"/>
                <a:cs typeface="Arial"/>
              </a:rPr>
              <a:t>Ц</a:t>
            </a:r>
            <a:r>
              <a:rPr sz="1300" spc="15" dirty="0">
                <a:latin typeface="Arial"/>
                <a:cs typeface="Arial"/>
              </a:rPr>
              <a:t>П</a:t>
            </a:r>
            <a:r>
              <a:rPr sz="1300" spc="40" dirty="0">
                <a:latin typeface="Arial"/>
                <a:cs typeface="Arial"/>
              </a:rPr>
              <a:t>Ф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Arial"/>
                <a:cs typeface="Arial"/>
              </a:rPr>
              <a:t>опера</a:t>
            </a:r>
            <a:r>
              <a:rPr sz="1300" spc="55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Arial"/>
                <a:cs typeface="Arial"/>
              </a:rPr>
              <a:t>в</a:t>
            </a:r>
            <a:r>
              <a:rPr sz="1300" spc="7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Arial"/>
                <a:cs typeface="Arial"/>
              </a:rPr>
              <a:t>в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орон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Arial"/>
                <a:cs typeface="Arial"/>
              </a:rPr>
              <a:t>в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д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25" dirty="0">
                <a:latin typeface="Arial"/>
                <a:cs typeface="Arial"/>
              </a:rPr>
              <a:t>ф</a:t>
            </a:r>
            <a:r>
              <a:rPr sz="1300" spc="-25" dirty="0">
                <a:latin typeface="Arial"/>
                <a:cs typeface="Arial"/>
              </a:rPr>
              <a:t>е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-40" dirty="0">
                <a:latin typeface="Arial"/>
                <a:cs typeface="Arial"/>
              </a:rPr>
              <a:t>ї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-25" dirty="0">
                <a:latin typeface="Arial"/>
                <a:cs typeface="Arial"/>
              </a:rPr>
              <a:t>но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135" dirty="0">
                <a:latin typeface="Arial"/>
                <a:cs typeface="Arial"/>
              </a:rPr>
              <a:t>К</a:t>
            </a:r>
            <a:r>
              <a:rPr sz="1300" spc="70" dirty="0">
                <a:latin typeface="Arial"/>
                <a:cs typeface="Arial"/>
              </a:rPr>
              <a:t>У</a:t>
            </a:r>
            <a:r>
              <a:rPr sz="1300" spc="5" dirty="0">
                <a:latin typeface="Arial"/>
                <a:cs typeface="Arial"/>
              </a:rPr>
              <a:t>А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ч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Ад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ора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на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0" dirty="0">
                <a:latin typeface="Arial"/>
                <a:cs typeface="Arial"/>
              </a:rPr>
              <a:t>д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45" dirty="0">
                <a:latin typeface="Arial"/>
                <a:cs typeface="Arial"/>
              </a:rPr>
              <a:t>х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40" dirty="0">
                <a:latin typeface="Arial"/>
                <a:cs typeface="Arial"/>
              </a:rPr>
              <a:t>м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ан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10" dirty="0">
                <a:latin typeface="Arial"/>
                <a:cs typeface="Arial"/>
              </a:rPr>
              <a:t>юв</a:t>
            </a:r>
            <a:r>
              <a:rPr sz="1300" spc="-20" dirty="0">
                <a:latin typeface="Arial"/>
                <a:cs typeface="Arial"/>
              </a:rPr>
              <a:t>ання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0" dirty="0">
                <a:latin typeface="Arial"/>
                <a:cs typeface="Arial"/>
              </a:rPr>
              <a:t>ор</a:t>
            </a:r>
            <a:r>
              <a:rPr sz="1300" spc="45" dirty="0">
                <a:latin typeface="Arial"/>
                <a:cs typeface="Arial"/>
              </a:rPr>
              <a:t>и</a:t>
            </a:r>
            <a:r>
              <a:rPr sz="1300" spc="100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70" dirty="0">
                <a:latin typeface="Arial"/>
                <a:cs typeface="Arial"/>
              </a:rPr>
              <a:t>ї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1237" y="2914649"/>
            <a:ext cx="593725" cy="308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05</a:t>
            </a:r>
            <a:endParaRPr sz="4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405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06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07</a:t>
            </a:r>
            <a:endParaRPr sz="4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814"/>
              </a:spcBef>
            </a:pPr>
            <a:r>
              <a:rPr sz="4000" b="1" spc="-25" dirty="0">
                <a:solidFill>
                  <a:srgbClr val="FFB106"/>
                </a:solidFill>
                <a:latin typeface="Arial"/>
                <a:cs typeface="Arial"/>
              </a:rPr>
              <a:t>08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5523" y="3862127"/>
            <a:ext cx="426212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300" spc="45" dirty="0">
                <a:latin typeface="Arial"/>
                <a:cs typeface="Arial"/>
              </a:rPr>
              <a:t>Зм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10" dirty="0">
                <a:latin typeface="Arial"/>
                <a:cs typeface="Arial"/>
              </a:rPr>
              <a:t>м</a:t>
            </a:r>
            <a:r>
              <a:rPr sz="1300" spc="-40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г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Arial"/>
                <a:cs typeface="Arial"/>
              </a:rPr>
              <a:t>НП</a:t>
            </a:r>
            <a:r>
              <a:rPr sz="1300" spc="114" dirty="0">
                <a:latin typeface="Arial"/>
                <a:cs typeface="Arial"/>
              </a:rPr>
              <a:t>Ф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5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45" dirty="0">
                <a:latin typeface="Arial"/>
                <a:cs typeface="Arial"/>
              </a:rPr>
              <a:t>г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20" dirty="0">
                <a:latin typeface="Arial"/>
                <a:cs typeface="Arial"/>
              </a:rPr>
              <a:t>е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20" dirty="0">
                <a:latin typeface="Arial"/>
                <a:cs typeface="Arial"/>
              </a:rPr>
              <a:t>а</a:t>
            </a:r>
            <a:r>
              <a:rPr sz="1300" spc="-25" dirty="0">
                <a:latin typeface="Arial"/>
                <a:cs typeface="Arial"/>
              </a:rPr>
              <a:t>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ен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к</a:t>
            </a:r>
            <a:r>
              <a:rPr sz="1300" spc="50" dirty="0">
                <a:latin typeface="Arial"/>
                <a:cs typeface="Arial"/>
              </a:rPr>
              <a:t>о</a:t>
            </a:r>
            <a:r>
              <a:rPr sz="1300" spc="-60" dirty="0">
                <a:latin typeface="Arial"/>
                <a:cs typeface="Arial"/>
              </a:rPr>
              <a:t>ш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20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5525" y="4685850"/>
            <a:ext cx="40392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30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ано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енн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ар</a:t>
            </a:r>
            <a:r>
              <a:rPr sz="1300" spc="-55" dirty="0">
                <a:latin typeface="Arial"/>
                <a:cs typeface="Arial"/>
              </a:rPr>
              <a:t>'</a:t>
            </a:r>
            <a:r>
              <a:rPr sz="1300" spc="25" dirty="0">
                <a:latin typeface="Arial"/>
                <a:cs typeface="Arial"/>
              </a:rPr>
              <a:t>є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(”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40" dirty="0">
                <a:latin typeface="Arial"/>
                <a:cs typeface="Arial"/>
              </a:rPr>
              <a:t>ї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Arial"/>
                <a:cs typeface="Arial"/>
              </a:rPr>
              <a:t>с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35" dirty="0">
                <a:latin typeface="Arial"/>
                <a:cs typeface="Arial"/>
              </a:rPr>
              <a:t>”</a:t>
            </a:r>
            <a:r>
              <a:rPr sz="1300" dirty="0">
                <a:latin typeface="Arial"/>
                <a:cs typeface="Arial"/>
              </a:rPr>
              <a:t>)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135" dirty="0">
                <a:latin typeface="Arial"/>
                <a:cs typeface="Arial"/>
              </a:rPr>
              <a:t>ж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25" dirty="0">
                <a:latin typeface="Arial"/>
                <a:cs typeface="Arial"/>
              </a:rPr>
              <a:t>ф</a:t>
            </a:r>
            <a:r>
              <a:rPr sz="1300" spc="-25" dirty="0">
                <a:latin typeface="Arial"/>
                <a:cs typeface="Arial"/>
              </a:rPr>
              <a:t>ор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spc="15" dirty="0">
                <a:latin typeface="Arial"/>
                <a:cs typeface="Arial"/>
              </a:rPr>
              <a:t>і</a:t>
            </a:r>
            <a:r>
              <a:rPr sz="1300" spc="55" dirty="0">
                <a:latin typeface="Arial"/>
                <a:cs typeface="Arial"/>
              </a:rPr>
              <a:t>й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ф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нан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р</a:t>
            </a:r>
            <a:r>
              <a:rPr sz="1300" spc="50" dirty="0">
                <a:latin typeface="Arial"/>
                <a:cs typeface="Arial"/>
              </a:rPr>
              <a:t>у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ре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135" dirty="0">
                <a:latin typeface="Arial"/>
                <a:cs typeface="Arial"/>
              </a:rPr>
              <a:t>ж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135" dirty="0">
                <a:latin typeface="Arial"/>
                <a:cs typeface="Arial"/>
              </a:rPr>
              <a:t>К</a:t>
            </a:r>
            <a:r>
              <a:rPr sz="1300" spc="70" dirty="0">
                <a:latin typeface="Arial"/>
                <a:cs typeface="Arial"/>
              </a:rPr>
              <a:t>У</a:t>
            </a:r>
            <a:r>
              <a:rPr sz="1300" spc="5" dirty="0">
                <a:latin typeface="Arial"/>
                <a:cs typeface="Arial"/>
              </a:rPr>
              <a:t>А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А</a:t>
            </a:r>
            <a:r>
              <a:rPr sz="1300" spc="10" dirty="0">
                <a:latin typeface="Arial"/>
                <a:cs typeface="Arial"/>
              </a:rPr>
              <a:t>д</a:t>
            </a:r>
            <a:r>
              <a:rPr sz="1300" spc="30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-25" dirty="0">
                <a:latin typeface="Arial"/>
                <a:cs typeface="Arial"/>
              </a:rPr>
              <a:t>н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оро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5522" y="5509580"/>
            <a:ext cx="432498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1300" spc="65" dirty="0">
                <a:latin typeface="Arial"/>
                <a:cs typeface="Arial"/>
              </a:rPr>
              <a:t>З</a:t>
            </a:r>
            <a:r>
              <a:rPr sz="1300" spc="10" dirty="0">
                <a:latin typeface="Arial"/>
                <a:cs typeface="Arial"/>
              </a:rPr>
              <a:t>а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spc="-25" dirty="0">
                <a:latin typeface="Arial"/>
                <a:cs typeface="Arial"/>
              </a:rPr>
              <a:t>ро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120" dirty="0">
                <a:latin typeface="Arial"/>
                <a:cs typeface="Arial"/>
              </a:rPr>
              <a:t>ж</a:t>
            </a:r>
            <a:r>
              <a:rPr sz="1300" spc="-25" dirty="0">
                <a:latin typeface="Arial"/>
                <a:cs typeface="Arial"/>
              </a:rPr>
              <a:t>енн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75" dirty="0">
                <a:latin typeface="Arial"/>
                <a:cs typeface="Arial"/>
              </a:rPr>
              <a:t>щ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-25" dirty="0">
                <a:latin typeface="Arial"/>
                <a:cs typeface="Arial"/>
              </a:rPr>
              <a:t>енно</a:t>
            </a:r>
            <a:r>
              <a:rPr sz="1300" spc="20" dirty="0">
                <a:latin typeface="Arial"/>
                <a:cs typeface="Arial"/>
              </a:rPr>
              <a:t>г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анн</a:t>
            </a:r>
            <a:r>
              <a:rPr sz="1300" spc="10" dirty="0">
                <a:latin typeface="Arial"/>
                <a:cs typeface="Arial"/>
              </a:rPr>
              <a:t>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ре</a:t>
            </a:r>
            <a:r>
              <a:rPr sz="1300" spc="95" dirty="0">
                <a:latin typeface="Arial"/>
                <a:cs typeface="Arial"/>
              </a:rPr>
              <a:t>з</a:t>
            </a:r>
            <a:r>
              <a:rPr sz="1300" spc="45" dirty="0">
                <a:latin typeface="Arial"/>
                <a:cs typeface="Arial"/>
              </a:rPr>
              <a:t>у</a:t>
            </a:r>
            <a:r>
              <a:rPr sz="1300" spc="-70" dirty="0">
                <a:latin typeface="Arial"/>
                <a:cs typeface="Arial"/>
              </a:rPr>
              <a:t>л</a:t>
            </a:r>
            <a:r>
              <a:rPr sz="1300" spc="-85" dirty="0">
                <a:latin typeface="Arial"/>
                <a:cs typeface="Arial"/>
              </a:rPr>
              <a:t>ь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9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40" dirty="0">
                <a:latin typeface="Arial"/>
                <a:cs typeface="Arial"/>
              </a:rPr>
              <a:t>м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ро</a:t>
            </a:r>
            <a:r>
              <a:rPr sz="1300" spc="60" dirty="0">
                <a:latin typeface="Arial"/>
                <a:cs typeface="Arial"/>
              </a:rPr>
              <a:t>з</a:t>
            </a:r>
            <a:r>
              <a:rPr sz="1300" spc="-25" dirty="0">
                <a:latin typeface="Arial"/>
                <a:cs typeface="Arial"/>
              </a:rPr>
              <a:t>ра</a:t>
            </a:r>
            <a:r>
              <a:rPr sz="1300" spc="50" dirty="0">
                <a:latin typeface="Arial"/>
                <a:cs typeface="Arial"/>
              </a:rPr>
              <a:t>хун</a:t>
            </a:r>
            <a:r>
              <a:rPr sz="1300" spc="4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15" dirty="0">
                <a:latin typeface="Arial"/>
                <a:cs typeface="Arial"/>
              </a:rPr>
              <a:t>ар</a:t>
            </a:r>
            <a:r>
              <a:rPr sz="1300" spc="60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Arial"/>
                <a:cs typeface="Arial"/>
              </a:rPr>
              <a:t>ч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Arial"/>
                <a:cs typeface="Arial"/>
              </a:rPr>
              <a:t>а</a:t>
            </a:r>
            <a:r>
              <a:rPr sz="1300" spc="45" dirty="0">
                <a:latin typeface="Arial"/>
                <a:cs typeface="Arial"/>
              </a:rPr>
              <a:t>к</a:t>
            </a:r>
            <a:r>
              <a:rPr sz="1300" spc="100" dirty="0">
                <a:latin typeface="Arial"/>
                <a:cs typeface="Arial"/>
              </a:rPr>
              <a:t>т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80" dirty="0">
                <a:latin typeface="Arial"/>
                <a:cs typeface="Arial"/>
              </a:rPr>
              <a:t>Ч</a:t>
            </a:r>
            <a:r>
              <a:rPr sz="1300" spc="20" dirty="0">
                <a:latin typeface="Arial"/>
                <a:cs typeface="Arial"/>
              </a:rPr>
              <a:t>А</a:t>
            </a:r>
            <a:r>
              <a:rPr sz="1300" dirty="0">
                <a:latin typeface="Arial"/>
                <a:cs typeface="Arial"/>
              </a:rPr>
              <a:t>)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Arial"/>
                <a:cs typeface="Arial"/>
              </a:rPr>
              <a:t>о</a:t>
            </a:r>
            <a:r>
              <a:rPr sz="1300" spc="25" dirty="0">
                <a:latin typeface="Arial"/>
                <a:cs typeface="Arial"/>
              </a:rPr>
              <a:t>д</a:t>
            </a:r>
            <a:r>
              <a:rPr sz="1300" spc="65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н</a:t>
            </a:r>
            <a:r>
              <a:rPr sz="1300" spc="50" dirty="0">
                <a:latin typeface="Arial"/>
                <a:cs typeface="Arial"/>
              </a:rPr>
              <a:t>и</a:t>
            </a:r>
            <a:r>
              <a:rPr sz="1300" spc="-55" dirty="0">
                <a:latin typeface="Arial"/>
                <a:cs typeface="Arial"/>
              </a:rPr>
              <a:t>ц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Arial"/>
                <a:cs typeface="Arial"/>
              </a:rPr>
              <a:t>пен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65" dirty="0">
                <a:latin typeface="Arial"/>
                <a:cs typeface="Arial"/>
              </a:rPr>
              <a:t>й</a:t>
            </a:r>
            <a:r>
              <a:rPr sz="1300" spc="-15" dirty="0">
                <a:latin typeface="Arial"/>
                <a:cs typeface="Arial"/>
              </a:rPr>
              <a:t>н</a:t>
            </a:r>
            <a:r>
              <a:rPr sz="1300" spc="50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х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не</a:t>
            </a:r>
            <a:r>
              <a:rPr sz="1300" spc="50" dirty="0">
                <a:latin typeface="Arial"/>
                <a:cs typeface="Arial"/>
              </a:rPr>
              <a:t>с</a:t>
            </a:r>
            <a:r>
              <a:rPr sz="1300" spc="125" dirty="0">
                <a:latin typeface="Arial"/>
                <a:cs typeface="Arial"/>
              </a:rPr>
              <a:t>к</a:t>
            </a:r>
            <a:r>
              <a:rPr sz="1300" spc="10" dirty="0">
                <a:latin typeface="Arial"/>
                <a:cs typeface="Arial"/>
              </a:rPr>
              <a:t>і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Arial"/>
                <a:cs typeface="Arial"/>
              </a:rPr>
              <a:t>(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40" dirty="0">
                <a:latin typeface="Arial"/>
                <a:cs typeface="Arial"/>
              </a:rPr>
              <a:t>П</a:t>
            </a:r>
            <a:r>
              <a:rPr sz="1300" spc="20" dirty="0">
                <a:latin typeface="Arial"/>
                <a:cs typeface="Arial"/>
              </a:rPr>
              <a:t>В</a:t>
            </a:r>
            <a:r>
              <a:rPr sz="1300" spc="-35" dirty="0">
                <a:latin typeface="Arial"/>
                <a:cs typeface="Arial"/>
              </a:rPr>
              <a:t>)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6348" y="697980"/>
            <a:ext cx="878586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spc="-2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2600" b="1" spc="-2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-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340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нн</a:t>
            </a:r>
            <a:r>
              <a:rPr sz="2600" b="1" spc="6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26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6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26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6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7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spc="2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4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6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775"/>
              </a:spcBef>
            </a:pP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ус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сту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пр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1" y="2670345"/>
            <a:ext cx="2639060" cy="88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4810">
              <a:lnSpc>
                <a:spcPct val="111400"/>
              </a:lnSpc>
            </a:pP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#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600" b="1" spc="1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600" b="1" spc="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600" b="1" spc="1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15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A1214D"/>
                </a:solidFill>
                <a:latin typeface="Arial"/>
                <a:cs typeface="Arial"/>
              </a:rPr>
              <a:t>2413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600" b="1" spc="100" dirty="0">
                <a:latin typeface="Arial"/>
                <a:cs typeface="Arial"/>
              </a:rPr>
              <a:t>ко</a:t>
            </a:r>
            <a:r>
              <a:rPr sz="1600" b="1" spc="20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с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5" dirty="0">
                <a:latin typeface="Arial"/>
                <a:cs typeface="Arial"/>
              </a:rPr>
              <a:t>ац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35" dirty="0">
                <a:latin typeface="Arial"/>
                <a:cs typeface="Arial"/>
              </a:rPr>
              <a:t>я</a:t>
            </a:r>
            <a:r>
              <a:rPr sz="1600" b="1" spc="120" dirty="0">
                <a:latin typeface="Times New Roman"/>
                <a:cs typeface="Times New Roman"/>
              </a:rPr>
              <a:t> </a:t>
            </a:r>
            <a:r>
              <a:rPr sz="1600" b="1" spc="20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г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30" dirty="0">
                <a:latin typeface="Arial"/>
                <a:cs typeface="Arial"/>
              </a:rPr>
              <a:t>я</a:t>
            </a:r>
            <a:r>
              <a:rPr sz="1600" b="1" spc="-5" dirty="0">
                <a:latin typeface="Arial"/>
                <a:cs typeface="Arial"/>
              </a:rPr>
              <a:t>д</a:t>
            </a:r>
            <a:r>
              <a:rPr sz="1600" b="1" dirty="0"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78100"/>
              </a:lnSpc>
            </a:pP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195" dirty="0">
                <a:latin typeface="Arial"/>
                <a:cs typeface="Arial"/>
              </a:rPr>
              <a:t>к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ро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-45" dirty="0">
                <a:latin typeface="Arial"/>
                <a:cs typeface="Arial"/>
              </a:rPr>
              <a:t>ю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Arial"/>
                <a:cs typeface="Arial"/>
              </a:rPr>
              <a:t>за</a:t>
            </a:r>
            <a:r>
              <a:rPr sz="1600" b="1" spc="11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Arial"/>
                <a:cs typeface="Arial"/>
              </a:rPr>
              <a:t>су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-50" dirty="0">
                <a:latin typeface="Arial"/>
                <a:cs typeface="Arial"/>
              </a:rPr>
              <a:t>’</a:t>
            </a:r>
            <a:r>
              <a:rPr sz="1600" b="1" spc="10" dirty="0">
                <a:latin typeface="Arial"/>
                <a:cs typeface="Arial"/>
              </a:rPr>
              <a:t>є</a:t>
            </a:r>
            <a:r>
              <a:rPr sz="1600" b="1" spc="195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20" dirty="0">
                <a:latin typeface="Arial"/>
                <a:cs typeface="Arial"/>
              </a:rPr>
              <a:t>р</a:t>
            </a:r>
            <a:r>
              <a:rPr sz="1600" b="1" spc="10" dirty="0">
                <a:latin typeface="Arial"/>
                <a:cs typeface="Arial"/>
              </a:rPr>
              <a:t>у</a:t>
            </a:r>
            <a:r>
              <a:rPr sz="1600" b="1" spc="30" dirty="0">
                <a:latin typeface="Arial"/>
                <a:cs typeface="Arial"/>
              </a:rPr>
              <a:t>г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30" dirty="0">
                <a:latin typeface="Arial"/>
                <a:cs typeface="Arial"/>
              </a:rPr>
              <a:t>г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35" dirty="0">
                <a:latin typeface="Arial"/>
                <a:cs typeface="Arial"/>
              </a:rPr>
              <a:t>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Arial"/>
                <a:cs typeface="Arial"/>
              </a:rPr>
              <a:t>в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40" dirty="0">
                <a:latin typeface="Arial"/>
                <a:cs typeface="Arial"/>
              </a:rPr>
              <a:t>Н</a:t>
            </a:r>
            <a:r>
              <a:rPr sz="1600" b="1" spc="215" dirty="0">
                <a:latin typeface="Arial"/>
                <a:cs typeface="Arial"/>
              </a:rPr>
              <a:t>К</a:t>
            </a:r>
            <a:r>
              <a:rPr sz="1600" b="1" spc="20" dirty="0">
                <a:latin typeface="Arial"/>
                <a:cs typeface="Arial"/>
              </a:rPr>
              <a:t>Ц</a:t>
            </a:r>
            <a:r>
              <a:rPr sz="1600" b="1" spc="40" dirty="0">
                <a:latin typeface="Arial"/>
                <a:cs typeface="Arial"/>
              </a:rPr>
              <a:t>П</a:t>
            </a:r>
            <a:r>
              <a:rPr sz="1600" b="1" spc="-85" dirty="0">
                <a:latin typeface="Arial"/>
                <a:cs typeface="Arial"/>
              </a:rPr>
              <a:t>Ф</a:t>
            </a:r>
            <a:r>
              <a:rPr sz="1600" b="1" spc="-15" dirty="0">
                <a:latin typeface="Arial"/>
                <a:cs typeface="Arial"/>
              </a:rPr>
              <a:t>Р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120" y="2921604"/>
            <a:ext cx="863600" cy="2242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40" dirty="0">
                <a:solidFill>
                  <a:srgbClr val="A1214D"/>
                </a:solidFill>
                <a:latin typeface="Arial"/>
                <a:cs typeface="Arial"/>
              </a:rPr>
              <a:t>01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5"/>
              </a:spcBef>
            </a:pPr>
            <a:r>
              <a:rPr sz="6000" b="1" spc="-40" dirty="0">
                <a:solidFill>
                  <a:srgbClr val="153D94"/>
                </a:solidFill>
                <a:latin typeface="Arial"/>
                <a:cs typeface="Arial"/>
              </a:rPr>
              <a:t>02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601" y="4037577"/>
            <a:ext cx="2901315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#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600" b="1" spc="19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153D94"/>
                </a:solidFill>
                <a:latin typeface="Arial"/>
                <a:cs typeface="Arial"/>
              </a:rPr>
              <a:t>п</a:t>
            </a:r>
            <a:r>
              <a:rPr sz="1600" b="1" spc="5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е</a:t>
            </a:r>
            <a:r>
              <a:rPr sz="1600" b="1" spc="19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15" dirty="0">
                <a:solidFill>
                  <a:srgbClr val="153D94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153D94"/>
                </a:solidFill>
                <a:latin typeface="Arial"/>
                <a:cs typeface="Arial"/>
              </a:rPr>
              <a:t>630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114"/>
              </a:spcBef>
            </a:pPr>
            <a:r>
              <a:rPr sz="1600" b="1" spc="20" dirty="0">
                <a:latin typeface="Arial"/>
                <a:cs typeface="Arial"/>
              </a:rPr>
              <a:t>п</a:t>
            </a:r>
            <a:r>
              <a:rPr sz="1600" b="1" spc="-45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0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65" dirty="0">
                <a:latin typeface="Arial"/>
                <a:cs typeface="Arial"/>
              </a:rPr>
              <a:t>щ</a:t>
            </a:r>
            <a:r>
              <a:rPr sz="1600" b="1" spc="5" dirty="0">
                <a:latin typeface="Arial"/>
                <a:cs typeface="Arial"/>
              </a:rPr>
              <a:t>е</a:t>
            </a:r>
            <a:r>
              <a:rPr sz="1600" b="1" spc="30" dirty="0">
                <a:latin typeface="Arial"/>
                <a:cs typeface="Arial"/>
              </a:rPr>
              <a:t>ння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10" dirty="0">
                <a:latin typeface="Arial"/>
                <a:cs typeface="Arial"/>
              </a:rPr>
              <a:t>у</a:t>
            </a:r>
            <a:r>
              <a:rPr sz="1600" b="1" spc="5" dirty="0">
                <a:latin typeface="Arial"/>
                <a:cs typeface="Arial"/>
              </a:rPr>
              <a:t>ц</a:t>
            </a:r>
            <a:r>
              <a:rPr sz="1600" b="1" spc="-50" dirty="0">
                <a:latin typeface="Arial"/>
                <a:cs typeface="Arial"/>
              </a:rPr>
              <a:t>і</a:t>
            </a:r>
            <a:r>
              <a:rPr sz="1600" b="1" spc="5" dirty="0">
                <a:latin typeface="Arial"/>
                <a:cs typeface="Arial"/>
              </a:rPr>
              <a:t>й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50" dirty="0">
                <a:latin typeface="Arial"/>
                <a:cs typeface="Arial"/>
              </a:rPr>
              <a:t>ї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spc="25" dirty="0">
                <a:latin typeface="Arial"/>
                <a:cs typeface="Arial"/>
              </a:rPr>
              <a:t>п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м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155" dirty="0">
                <a:latin typeface="Arial"/>
                <a:cs typeface="Arial"/>
              </a:rPr>
              <a:t>ж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10" dirty="0">
                <a:latin typeface="Arial"/>
                <a:cs typeface="Arial"/>
              </a:rPr>
              <a:t>с</a:t>
            </a:r>
            <a:r>
              <a:rPr sz="1600" b="1" spc="5" dirty="0">
                <a:latin typeface="Arial"/>
                <a:cs typeface="Arial"/>
              </a:rPr>
              <a:t>ті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spc="10" dirty="0">
                <a:latin typeface="Arial"/>
                <a:cs typeface="Arial"/>
              </a:rPr>
              <a:t>е</a:t>
            </a:r>
            <a:r>
              <a:rPr sz="1600" b="1" spc="25" dirty="0">
                <a:latin typeface="Arial"/>
                <a:cs typeface="Arial"/>
              </a:rPr>
              <a:t>г</a:t>
            </a:r>
            <a:r>
              <a:rPr sz="1600" b="1" spc="10" dirty="0">
                <a:latin typeface="Arial"/>
                <a:cs typeface="Arial"/>
              </a:rPr>
              <a:t>у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50" dirty="0">
                <a:latin typeface="Arial"/>
                <a:cs typeface="Arial"/>
              </a:rPr>
              <a:t>я</a:t>
            </a:r>
            <a:r>
              <a:rPr sz="1600" b="1" dirty="0">
                <a:latin typeface="Arial"/>
                <a:cs typeface="Arial"/>
              </a:rPr>
              <a:t>т</a:t>
            </a:r>
            <a:r>
              <a:rPr sz="1600" b="1" spc="2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р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ри</a:t>
            </a:r>
            <a:r>
              <a:rPr sz="1600" b="1" spc="25" dirty="0">
                <a:latin typeface="Arial"/>
                <a:cs typeface="Arial"/>
              </a:rPr>
              <a:t>н</a:t>
            </a:r>
            <a:r>
              <a:rPr sz="1600" b="1" spc="195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у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40" dirty="0">
                <a:latin typeface="Arial"/>
                <a:cs typeface="Arial"/>
              </a:rPr>
              <a:t>Н</a:t>
            </a:r>
            <a:r>
              <a:rPr sz="1600" b="1" spc="215" dirty="0">
                <a:latin typeface="Arial"/>
                <a:cs typeface="Arial"/>
              </a:rPr>
              <a:t>К</a:t>
            </a:r>
            <a:r>
              <a:rPr sz="1600" b="1" spc="20" dirty="0">
                <a:latin typeface="Arial"/>
                <a:cs typeface="Arial"/>
              </a:rPr>
              <a:t>Ц</a:t>
            </a:r>
            <a:r>
              <a:rPr sz="1600" b="1" spc="40" dirty="0">
                <a:latin typeface="Arial"/>
                <a:cs typeface="Arial"/>
              </a:rPr>
              <a:t>П</a:t>
            </a:r>
            <a:r>
              <a:rPr sz="1600" b="1" spc="-80" dirty="0">
                <a:latin typeface="Arial"/>
                <a:cs typeface="Arial"/>
              </a:rPr>
              <a:t>Ф</a:t>
            </a:r>
            <a:r>
              <a:rPr sz="1600" b="1" spc="-15" dirty="0">
                <a:latin typeface="Arial"/>
                <a:cs typeface="Arial"/>
              </a:rPr>
              <a:t>Р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5322" y="2717894"/>
            <a:ext cx="581850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99200"/>
              </a:lnSpc>
            </a:pPr>
            <a:r>
              <a:rPr sz="1400" spc="-15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ара</a:t>
            </a:r>
            <a:r>
              <a:rPr sz="1400" spc="25" dirty="0">
                <a:latin typeface="Arial"/>
                <a:cs typeface="Arial"/>
              </a:rPr>
              <a:t>зі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оро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45" dirty="0">
                <a:latin typeface="Arial"/>
                <a:cs typeface="Arial"/>
              </a:rPr>
              <a:t>ж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ят</a:t>
            </a:r>
            <a:r>
              <a:rPr sz="1400" spc="50" dirty="0">
                <a:latin typeface="Arial"/>
                <a:cs typeface="Arial"/>
              </a:rPr>
              <a:t>о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она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єю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она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є</a:t>
            </a:r>
            <a:r>
              <a:rPr sz="1400" spc="20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щ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40" dirty="0">
                <a:latin typeface="Arial"/>
                <a:cs typeface="Arial"/>
              </a:rPr>
              <a:t>ю</a:t>
            </a:r>
            <a:r>
              <a:rPr sz="1400" spc="-15" dirty="0">
                <a:latin typeface="Arial"/>
                <a:cs typeface="Arial"/>
              </a:rPr>
              <a:t>є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40" dirty="0">
                <a:latin typeface="Arial"/>
                <a:cs typeface="Arial"/>
              </a:rPr>
              <a:t>ю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3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нан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5343" y="4119535"/>
            <a:ext cx="583946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400" spc="40" dirty="0">
                <a:latin typeface="Arial"/>
                <a:cs typeface="Arial"/>
              </a:rPr>
              <a:t>Д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су</a:t>
            </a:r>
            <a:r>
              <a:rPr sz="1400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’</a:t>
            </a:r>
            <a:r>
              <a:rPr sz="1400" spc="70" dirty="0">
                <a:latin typeface="Arial"/>
                <a:cs typeface="Arial"/>
              </a:rPr>
              <a:t>є</a:t>
            </a:r>
            <a:r>
              <a:rPr sz="1400" spc="9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2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0" dirty="0">
                <a:latin typeface="Arial"/>
                <a:cs typeface="Arial"/>
              </a:rPr>
              <a:t>х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145" dirty="0">
                <a:latin typeface="Arial"/>
                <a:cs typeface="Arial"/>
              </a:rPr>
              <a:t>ж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Arial"/>
                <a:cs typeface="Arial"/>
              </a:rPr>
              <a:t>зл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</a:t>
            </a:r>
            <a:r>
              <a:rPr sz="1400" spc="-40" dirty="0">
                <a:latin typeface="Arial"/>
                <a:cs typeface="Arial"/>
              </a:rPr>
              <a:t>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25" dirty="0">
                <a:latin typeface="Arial"/>
                <a:cs typeface="Arial"/>
              </a:rPr>
              <a:t>ст</a:t>
            </a:r>
            <a:r>
              <a:rPr sz="1400" spc="10" dirty="0">
                <a:latin typeface="Arial"/>
                <a:cs typeface="Arial"/>
              </a:rPr>
              <a:t>итуц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с</a:t>
            </a:r>
            <a:r>
              <a:rPr sz="1400" spc="2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ре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ят</a:t>
            </a:r>
            <a:r>
              <a:rPr sz="1400" spc="50" dirty="0">
                <a:latin typeface="Arial"/>
                <a:cs typeface="Arial"/>
              </a:rPr>
              <a:t>о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1027" y="5771990"/>
            <a:ext cx="975106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800" marR="5080" indent="-2197100">
              <a:lnSpc>
                <a:spcPts val="1900"/>
              </a:lnSpc>
            </a:pPr>
            <a:r>
              <a:rPr sz="1600" b="1" spc="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оз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600" b="1" spc="5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spc="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рий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5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ття</a:t>
            </a:r>
            <a:r>
              <a:rPr sz="1600" b="1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4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-4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600" b="1" spc="-1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-4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600" b="1" spc="-1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ци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6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1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600" b="1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5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‘</a:t>
            </a:r>
            <a:r>
              <a:rPr sz="1600" b="1" spc="5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spc="8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0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3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spc="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ус</a:t>
            </a:r>
            <a:r>
              <a:rPr sz="1600" b="1" spc="1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600" b="1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1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4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3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5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6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9865" y="3094550"/>
            <a:ext cx="421640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-300" dirty="0">
                <a:solidFill>
                  <a:srgbClr val="FFB106"/>
                </a:solidFill>
                <a:latin typeface="Arial"/>
                <a:cs typeface="Arial"/>
              </a:rPr>
              <a:t>Щ</a:t>
            </a:r>
            <a:r>
              <a:rPr sz="7200" b="1" spc="-18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7200" b="1" spc="19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7200" b="1" dirty="0">
                <a:solidFill>
                  <a:srgbClr val="FFB106"/>
                </a:solidFill>
                <a:latin typeface="Arial"/>
                <a:cs typeface="Arial"/>
              </a:rPr>
              <a:t>д</a:t>
            </a:r>
            <a:r>
              <a:rPr sz="7200" b="1" spc="-10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7200" b="1" spc="95" dirty="0">
                <a:solidFill>
                  <a:srgbClr val="FFB106"/>
                </a:solidFill>
                <a:latin typeface="Arial"/>
                <a:cs typeface="Arial"/>
              </a:rPr>
              <a:t>л</a:t>
            </a:r>
            <a:r>
              <a:rPr sz="7200" b="1" spc="-2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7200" b="1" spc="-45" dirty="0">
                <a:solidFill>
                  <a:srgbClr val="FFB106"/>
                </a:solidFill>
                <a:latin typeface="Arial"/>
                <a:cs typeface="Arial"/>
              </a:rPr>
              <a:t>?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4550" y="3130539"/>
            <a:ext cx="18415" cy="2081530"/>
          </a:xfrm>
          <a:custGeom>
            <a:avLst/>
            <a:gdLst/>
            <a:ahLst/>
            <a:cxnLst/>
            <a:rect l="l" t="t" r="r" b="b"/>
            <a:pathLst>
              <a:path w="18414" h="2081529">
                <a:moveTo>
                  <a:pt x="0" y="0"/>
                </a:moveTo>
                <a:lnTo>
                  <a:pt x="17891" y="2081220"/>
                </a:lnTo>
              </a:path>
            </a:pathLst>
          </a:custGeom>
          <a:ln w="380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37260" y="5187946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399989" y="0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4150" y="2940039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851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Н</a:t>
            </a:r>
            <a:r>
              <a:rPr spc="-50" dirty="0"/>
              <a:t>ас</a:t>
            </a:r>
            <a:r>
              <a:rPr dirty="0"/>
              <a:t>т</a:t>
            </a:r>
            <a:r>
              <a:rPr spc="-50" dirty="0"/>
              <a:t>у</a:t>
            </a:r>
            <a:r>
              <a:rPr spc="25" dirty="0"/>
              <a:t>пн</a:t>
            </a:r>
            <a:r>
              <a:rPr spc="-10" dirty="0"/>
              <a:t>і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5" dirty="0"/>
              <a:t>о</a:t>
            </a:r>
            <a:r>
              <a:rPr spc="295" dirty="0"/>
              <a:t>к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dirty="0"/>
              <a:t>о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30" dirty="0"/>
              <a:t>в</a:t>
            </a:r>
            <a:r>
              <a:rPr spc="-10" dirty="0"/>
              <a:t>пр</a:t>
            </a:r>
            <a:r>
              <a:rPr spc="5" dirty="0"/>
              <a:t>о</a:t>
            </a:r>
            <a:r>
              <a:rPr spc="15" dirty="0"/>
              <a:t>в</a:t>
            </a:r>
            <a:r>
              <a:rPr spc="-80" dirty="0"/>
              <a:t>а</a:t>
            </a:r>
            <a:r>
              <a:rPr spc="35" dirty="0"/>
              <a:t>д</a:t>
            </a:r>
            <a:r>
              <a:rPr spc="340" dirty="0"/>
              <a:t>ж</a:t>
            </a:r>
            <a:r>
              <a:rPr spc="-50" dirty="0"/>
              <a:t>е</a:t>
            </a:r>
            <a:r>
              <a:rPr spc="25" dirty="0"/>
              <a:t>нн</a:t>
            </a:r>
            <a:r>
              <a:rPr spc="-70" dirty="0"/>
              <a:t>ю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30" dirty="0"/>
              <a:t>в</a:t>
            </a:r>
            <a:r>
              <a:rPr spc="-10" dirty="0"/>
              <a:t>н</a:t>
            </a:r>
            <a:r>
              <a:rPr spc="60" dirty="0"/>
              <a:t>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348" y="1155488"/>
            <a:ext cx="8709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над</a:t>
            </a:r>
            <a:r>
              <a:rPr sz="1400" spc="-1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рое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«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оо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не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37260" y="3130539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399989" y="0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4854" y="4171950"/>
            <a:ext cx="3966845" cy="0"/>
          </a:xfrm>
          <a:custGeom>
            <a:avLst/>
            <a:gdLst/>
            <a:ahLst/>
            <a:cxnLst/>
            <a:rect l="l" t="t" r="r" b="b"/>
            <a:pathLst>
              <a:path w="3966845">
                <a:moveTo>
                  <a:pt x="0" y="0"/>
                </a:moveTo>
                <a:lnTo>
                  <a:pt x="3966734" y="0"/>
                </a:lnTo>
              </a:path>
            </a:pathLst>
          </a:custGeom>
          <a:ln w="380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9350" y="3879854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04" y="0"/>
                </a:moveTo>
                <a:lnTo>
                  <a:pt x="266002" y="4155"/>
                </a:lnTo>
                <a:lnTo>
                  <a:pt x="217147" y="16186"/>
                </a:lnTo>
                <a:lnTo>
                  <a:pt x="171591" y="35438"/>
                </a:lnTo>
                <a:lnTo>
                  <a:pt x="129989" y="61258"/>
                </a:lnTo>
                <a:lnTo>
                  <a:pt x="92994" y="92992"/>
                </a:lnTo>
                <a:lnTo>
                  <a:pt x="61259" y="129986"/>
                </a:lnTo>
                <a:lnTo>
                  <a:pt x="35438" y="171587"/>
                </a:lnTo>
                <a:lnTo>
                  <a:pt x="16186" y="217141"/>
                </a:lnTo>
                <a:lnTo>
                  <a:pt x="4155" y="265993"/>
                </a:lnTo>
                <a:lnTo>
                  <a:pt x="0" y="317491"/>
                </a:lnTo>
                <a:lnTo>
                  <a:pt x="1052" y="343532"/>
                </a:lnTo>
                <a:lnTo>
                  <a:pt x="9227" y="393792"/>
                </a:lnTo>
                <a:lnTo>
                  <a:pt x="24950" y="441079"/>
                </a:lnTo>
                <a:lnTo>
                  <a:pt x="47568" y="484740"/>
                </a:lnTo>
                <a:lnTo>
                  <a:pt x="76428" y="524120"/>
                </a:lnTo>
                <a:lnTo>
                  <a:pt x="110875" y="558567"/>
                </a:lnTo>
                <a:lnTo>
                  <a:pt x="150255" y="587426"/>
                </a:lnTo>
                <a:lnTo>
                  <a:pt x="193916" y="610045"/>
                </a:lnTo>
                <a:lnTo>
                  <a:pt x="241203" y="625768"/>
                </a:lnTo>
                <a:lnTo>
                  <a:pt x="291463" y="633943"/>
                </a:lnTo>
                <a:lnTo>
                  <a:pt x="317504" y="634995"/>
                </a:lnTo>
                <a:lnTo>
                  <a:pt x="343542" y="633943"/>
                </a:lnTo>
                <a:lnTo>
                  <a:pt x="393799" y="625768"/>
                </a:lnTo>
                <a:lnTo>
                  <a:pt x="441083" y="610045"/>
                </a:lnTo>
                <a:lnTo>
                  <a:pt x="484741" y="587426"/>
                </a:lnTo>
                <a:lnTo>
                  <a:pt x="524120" y="558567"/>
                </a:lnTo>
                <a:lnTo>
                  <a:pt x="558565" y="524120"/>
                </a:lnTo>
                <a:lnTo>
                  <a:pt x="587423" y="484740"/>
                </a:lnTo>
                <a:lnTo>
                  <a:pt x="610040" y="441079"/>
                </a:lnTo>
                <a:lnTo>
                  <a:pt x="625762" y="393792"/>
                </a:lnTo>
                <a:lnTo>
                  <a:pt x="633937" y="343532"/>
                </a:lnTo>
                <a:lnTo>
                  <a:pt x="634989" y="317491"/>
                </a:lnTo>
                <a:lnTo>
                  <a:pt x="633937" y="291453"/>
                </a:lnTo>
                <a:lnTo>
                  <a:pt x="625762" y="241196"/>
                </a:lnTo>
                <a:lnTo>
                  <a:pt x="610040" y="193911"/>
                </a:lnTo>
                <a:lnTo>
                  <a:pt x="587423" y="150252"/>
                </a:lnTo>
                <a:lnTo>
                  <a:pt x="558565" y="110873"/>
                </a:lnTo>
                <a:lnTo>
                  <a:pt x="524120" y="76427"/>
                </a:lnTo>
                <a:lnTo>
                  <a:pt x="484741" y="47568"/>
                </a:lnTo>
                <a:lnTo>
                  <a:pt x="441083" y="24950"/>
                </a:lnTo>
                <a:lnTo>
                  <a:pt x="393799" y="9227"/>
                </a:lnTo>
                <a:lnTo>
                  <a:pt x="343542" y="1052"/>
                </a:lnTo>
                <a:lnTo>
                  <a:pt x="317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9350" y="3879854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491"/>
                </a:moveTo>
                <a:lnTo>
                  <a:pt x="4155" y="265993"/>
                </a:lnTo>
                <a:lnTo>
                  <a:pt x="16186" y="217141"/>
                </a:lnTo>
                <a:lnTo>
                  <a:pt x="35438" y="171587"/>
                </a:lnTo>
                <a:lnTo>
                  <a:pt x="61259" y="129986"/>
                </a:lnTo>
                <a:lnTo>
                  <a:pt x="92994" y="92992"/>
                </a:lnTo>
                <a:lnTo>
                  <a:pt x="129989" y="61258"/>
                </a:lnTo>
                <a:lnTo>
                  <a:pt x="171591" y="35438"/>
                </a:lnTo>
                <a:lnTo>
                  <a:pt x="217147" y="16186"/>
                </a:lnTo>
                <a:lnTo>
                  <a:pt x="266002" y="4155"/>
                </a:lnTo>
                <a:lnTo>
                  <a:pt x="317504" y="0"/>
                </a:lnTo>
                <a:lnTo>
                  <a:pt x="343542" y="1052"/>
                </a:lnTo>
                <a:lnTo>
                  <a:pt x="393799" y="9227"/>
                </a:lnTo>
                <a:lnTo>
                  <a:pt x="441083" y="24950"/>
                </a:lnTo>
                <a:lnTo>
                  <a:pt x="484741" y="47568"/>
                </a:lnTo>
                <a:lnTo>
                  <a:pt x="524120" y="76427"/>
                </a:lnTo>
                <a:lnTo>
                  <a:pt x="558565" y="110873"/>
                </a:lnTo>
                <a:lnTo>
                  <a:pt x="587423" y="150252"/>
                </a:lnTo>
                <a:lnTo>
                  <a:pt x="610040" y="193911"/>
                </a:lnTo>
                <a:lnTo>
                  <a:pt x="625762" y="241196"/>
                </a:lnTo>
                <a:lnTo>
                  <a:pt x="633937" y="291453"/>
                </a:lnTo>
                <a:lnTo>
                  <a:pt x="634989" y="317491"/>
                </a:lnTo>
                <a:lnTo>
                  <a:pt x="633937" y="343532"/>
                </a:lnTo>
                <a:lnTo>
                  <a:pt x="625762" y="393792"/>
                </a:lnTo>
                <a:lnTo>
                  <a:pt x="610040" y="441079"/>
                </a:lnTo>
                <a:lnTo>
                  <a:pt x="587423" y="484740"/>
                </a:lnTo>
                <a:lnTo>
                  <a:pt x="558565" y="524120"/>
                </a:lnTo>
                <a:lnTo>
                  <a:pt x="524120" y="558567"/>
                </a:lnTo>
                <a:lnTo>
                  <a:pt x="484741" y="587426"/>
                </a:lnTo>
                <a:lnTo>
                  <a:pt x="441083" y="610045"/>
                </a:lnTo>
                <a:lnTo>
                  <a:pt x="393799" y="625768"/>
                </a:lnTo>
                <a:lnTo>
                  <a:pt x="343542" y="633943"/>
                </a:lnTo>
                <a:lnTo>
                  <a:pt x="317504" y="634995"/>
                </a:lnTo>
                <a:lnTo>
                  <a:pt x="291463" y="633943"/>
                </a:lnTo>
                <a:lnTo>
                  <a:pt x="241203" y="625768"/>
                </a:lnTo>
                <a:lnTo>
                  <a:pt x="193916" y="610045"/>
                </a:lnTo>
                <a:lnTo>
                  <a:pt x="150255" y="587426"/>
                </a:lnTo>
                <a:lnTo>
                  <a:pt x="110875" y="558567"/>
                </a:lnTo>
                <a:lnTo>
                  <a:pt x="76428" y="524120"/>
                </a:lnTo>
                <a:lnTo>
                  <a:pt x="47568" y="484740"/>
                </a:lnTo>
                <a:lnTo>
                  <a:pt x="24950" y="441079"/>
                </a:lnTo>
                <a:lnTo>
                  <a:pt x="9227" y="393792"/>
                </a:lnTo>
                <a:lnTo>
                  <a:pt x="1052" y="343532"/>
                </a:lnTo>
                <a:lnTo>
                  <a:pt x="0" y="317491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7039" y="281306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5" h="635000">
                <a:moveTo>
                  <a:pt x="317510" y="0"/>
                </a:moveTo>
                <a:lnTo>
                  <a:pt x="266009" y="4154"/>
                </a:lnTo>
                <a:lnTo>
                  <a:pt x="217154" y="16184"/>
                </a:lnTo>
                <a:lnTo>
                  <a:pt x="171597" y="35434"/>
                </a:lnTo>
                <a:lnTo>
                  <a:pt x="129994" y="61251"/>
                </a:lnTo>
                <a:lnTo>
                  <a:pt x="92998" y="92983"/>
                </a:lnTo>
                <a:lnTo>
                  <a:pt x="61262" y="129975"/>
                </a:lnTo>
                <a:lnTo>
                  <a:pt x="35440" y="171574"/>
                </a:lnTo>
                <a:lnTo>
                  <a:pt x="16187" y="217126"/>
                </a:lnTo>
                <a:lnTo>
                  <a:pt x="4155" y="265979"/>
                </a:lnTo>
                <a:lnTo>
                  <a:pt x="0" y="317479"/>
                </a:lnTo>
                <a:lnTo>
                  <a:pt x="1052" y="343519"/>
                </a:lnTo>
                <a:lnTo>
                  <a:pt x="9227" y="393779"/>
                </a:lnTo>
                <a:lnTo>
                  <a:pt x="24952" y="441067"/>
                </a:lnTo>
                <a:lnTo>
                  <a:pt x="47571" y="484728"/>
                </a:lnTo>
                <a:lnTo>
                  <a:pt x="76431" y="524110"/>
                </a:lnTo>
                <a:lnTo>
                  <a:pt x="110879" y="558557"/>
                </a:lnTo>
                <a:lnTo>
                  <a:pt x="150261" y="587418"/>
                </a:lnTo>
                <a:lnTo>
                  <a:pt x="193922" y="610037"/>
                </a:lnTo>
                <a:lnTo>
                  <a:pt x="241210" y="625761"/>
                </a:lnTo>
                <a:lnTo>
                  <a:pt x="291470" y="633937"/>
                </a:lnTo>
                <a:lnTo>
                  <a:pt x="317510" y="634989"/>
                </a:lnTo>
                <a:lnTo>
                  <a:pt x="343550" y="633937"/>
                </a:lnTo>
                <a:lnTo>
                  <a:pt x="393810" y="625761"/>
                </a:lnTo>
                <a:lnTo>
                  <a:pt x="441097" y="610037"/>
                </a:lnTo>
                <a:lnTo>
                  <a:pt x="484758" y="587418"/>
                </a:lnTo>
                <a:lnTo>
                  <a:pt x="524140" y="558557"/>
                </a:lnTo>
                <a:lnTo>
                  <a:pt x="558588" y="524110"/>
                </a:lnTo>
                <a:lnTo>
                  <a:pt x="587448" y="484728"/>
                </a:lnTo>
                <a:lnTo>
                  <a:pt x="610068" y="441067"/>
                </a:lnTo>
                <a:lnTo>
                  <a:pt x="625792" y="393779"/>
                </a:lnTo>
                <a:lnTo>
                  <a:pt x="633967" y="343519"/>
                </a:lnTo>
                <a:lnTo>
                  <a:pt x="635020" y="317479"/>
                </a:lnTo>
                <a:lnTo>
                  <a:pt x="633967" y="291439"/>
                </a:lnTo>
                <a:lnTo>
                  <a:pt x="625792" y="241181"/>
                </a:lnTo>
                <a:lnTo>
                  <a:pt x="610068" y="193897"/>
                </a:lnTo>
                <a:lnTo>
                  <a:pt x="587448" y="150239"/>
                </a:lnTo>
                <a:lnTo>
                  <a:pt x="558588" y="110862"/>
                </a:lnTo>
                <a:lnTo>
                  <a:pt x="524140" y="76418"/>
                </a:lnTo>
                <a:lnTo>
                  <a:pt x="484758" y="47562"/>
                </a:lnTo>
                <a:lnTo>
                  <a:pt x="441097" y="24947"/>
                </a:lnTo>
                <a:lnTo>
                  <a:pt x="393810" y="9226"/>
                </a:lnTo>
                <a:lnTo>
                  <a:pt x="343550" y="1052"/>
                </a:lnTo>
                <a:lnTo>
                  <a:pt x="317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7039" y="281306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5" h="635000">
                <a:moveTo>
                  <a:pt x="0" y="317479"/>
                </a:moveTo>
                <a:lnTo>
                  <a:pt x="4155" y="265979"/>
                </a:lnTo>
                <a:lnTo>
                  <a:pt x="16187" y="217126"/>
                </a:lnTo>
                <a:lnTo>
                  <a:pt x="35440" y="171574"/>
                </a:lnTo>
                <a:lnTo>
                  <a:pt x="61262" y="129975"/>
                </a:lnTo>
                <a:lnTo>
                  <a:pt x="92998" y="92983"/>
                </a:lnTo>
                <a:lnTo>
                  <a:pt x="129994" y="61251"/>
                </a:lnTo>
                <a:lnTo>
                  <a:pt x="171597" y="35434"/>
                </a:lnTo>
                <a:lnTo>
                  <a:pt x="217154" y="16184"/>
                </a:lnTo>
                <a:lnTo>
                  <a:pt x="266009" y="4154"/>
                </a:lnTo>
                <a:lnTo>
                  <a:pt x="317510" y="0"/>
                </a:lnTo>
                <a:lnTo>
                  <a:pt x="343550" y="1052"/>
                </a:lnTo>
                <a:lnTo>
                  <a:pt x="393810" y="9226"/>
                </a:lnTo>
                <a:lnTo>
                  <a:pt x="441097" y="24947"/>
                </a:lnTo>
                <a:lnTo>
                  <a:pt x="484758" y="47562"/>
                </a:lnTo>
                <a:lnTo>
                  <a:pt x="524140" y="76418"/>
                </a:lnTo>
                <a:lnTo>
                  <a:pt x="558588" y="110862"/>
                </a:lnTo>
                <a:lnTo>
                  <a:pt x="587448" y="150239"/>
                </a:lnTo>
                <a:lnTo>
                  <a:pt x="610068" y="193897"/>
                </a:lnTo>
                <a:lnTo>
                  <a:pt x="625792" y="241181"/>
                </a:lnTo>
                <a:lnTo>
                  <a:pt x="633967" y="291439"/>
                </a:lnTo>
                <a:lnTo>
                  <a:pt x="635020" y="317479"/>
                </a:lnTo>
                <a:lnTo>
                  <a:pt x="633967" y="343519"/>
                </a:lnTo>
                <a:lnTo>
                  <a:pt x="625792" y="393779"/>
                </a:lnTo>
                <a:lnTo>
                  <a:pt x="610068" y="441067"/>
                </a:lnTo>
                <a:lnTo>
                  <a:pt x="587448" y="484728"/>
                </a:lnTo>
                <a:lnTo>
                  <a:pt x="558588" y="524110"/>
                </a:lnTo>
                <a:lnTo>
                  <a:pt x="524140" y="558557"/>
                </a:lnTo>
                <a:lnTo>
                  <a:pt x="484758" y="587418"/>
                </a:lnTo>
                <a:lnTo>
                  <a:pt x="441097" y="610037"/>
                </a:lnTo>
                <a:lnTo>
                  <a:pt x="393810" y="625761"/>
                </a:lnTo>
                <a:lnTo>
                  <a:pt x="343550" y="633937"/>
                </a:lnTo>
                <a:lnTo>
                  <a:pt x="317510" y="634989"/>
                </a:lnTo>
                <a:lnTo>
                  <a:pt x="291470" y="633937"/>
                </a:lnTo>
                <a:lnTo>
                  <a:pt x="241210" y="625761"/>
                </a:lnTo>
                <a:lnTo>
                  <a:pt x="193922" y="610037"/>
                </a:lnTo>
                <a:lnTo>
                  <a:pt x="150261" y="587418"/>
                </a:lnTo>
                <a:lnTo>
                  <a:pt x="110879" y="558557"/>
                </a:lnTo>
                <a:lnTo>
                  <a:pt x="76431" y="524110"/>
                </a:lnTo>
                <a:lnTo>
                  <a:pt x="47571" y="484728"/>
                </a:lnTo>
                <a:lnTo>
                  <a:pt x="24952" y="441067"/>
                </a:lnTo>
                <a:lnTo>
                  <a:pt x="9227" y="393779"/>
                </a:lnTo>
                <a:lnTo>
                  <a:pt x="1052" y="343519"/>
                </a:lnTo>
                <a:lnTo>
                  <a:pt x="0" y="317479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4360" y="4883146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479" y="0"/>
                </a:moveTo>
                <a:lnTo>
                  <a:pt x="265979" y="4155"/>
                </a:lnTo>
                <a:lnTo>
                  <a:pt x="217126" y="16186"/>
                </a:lnTo>
                <a:lnTo>
                  <a:pt x="171574" y="35438"/>
                </a:lnTo>
                <a:lnTo>
                  <a:pt x="129975" y="61259"/>
                </a:lnTo>
                <a:lnTo>
                  <a:pt x="92983" y="92994"/>
                </a:lnTo>
                <a:lnTo>
                  <a:pt x="61251" y="129989"/>
                </a:lnTo>
                <a:lnTo>
                  <a:pt x="35434" y="171591"/>
                </a:lnTo>
                <a:lnTo>
                  <a:pt x="16184" y="217147"/>
                </a:lnTo>
                <a:lnTo>
                  <a:pt x="4154" y="266002"/>
                </a:lnTo>
                <a:lnTo>
                  <a:pt x="0" y="317504"/>
                </a:lnTo>
                <a:lnTo>
                  <a:pt x="1052" y="343544"/>
                </a:lnTo>
                <a:lnTo>
                  <a:pt x="9226" y="393804"/>
                </a:lnTo>
                <a:lnTo>
                  <a:pt x="24947" y="441091"/>
                </a:lnTo>
                <a:lnTo>
                  <a:pt x="47562" y="484752"/>
                </a:lnTo>
                <a:lnTo>
                  <a:pt x="76418" y="524133"/>
                </a:lnTo>
                <a:lnTo>
                  <a:pt x="110862" y="558579"/>
                </a:lnTo>
                <a:lnTo>
                  <a:pt x="150239" y="587439"/>
                </a:lnTo>
                <a:lnTo>
                  <a:pt x="193897" y="610057"/>
                </a:lnTo>
                <a:lnTo>
                  <a:pt x="241181" y="625780"/>
                </a:lnTo>
                <a:lnTo>
                  <a:pt x="291439" y="633955"/>
                </a:lnTo>
                <a:lnTo>
                  <a:pt x="317479" y="635008"/>
                </a:lnTo>
                <a:lnTo>
                  <a:pt x="343519" y="633955"/>
                </a:lnTo>
                <a:lnTo>
                  <a:pt x="393779" y="625780"/>
                </a:lnTo>
                <a:lnTo>
                  <a:pt x="441067" y="610057"/>
                </a:lnTo>
                <a:lnTo>
                  <a:pt x="484728" y="587439"/>
                </a:lnTo>
                <a:lnTo>
                  <a:pt x="524110" y="558579"/>
                </a:lnTo>
                <a:lnTo>
                  <a:pt x="558557" y="524133"/>
                </a:lnTo>
                <a:lnTo>
                  <a:pt x="587418" y="484752"/>
                </a:lnTo>
                <a:lnTo>
                  <a:pt x="610037" y="441091"/>
                </a:lnTo>
                <a:lnTo>
                  <a:pt x="625761" y="393804"/>
                </a:lnTo>
                <a:lnTo>
                  <a:pt x="633937" y="343544"/>
                </a:lnTo>
                <a:lnTo>
                  <a:pt x="634989" y="317504"/>
                </a:lnTo>
                <a:lnTo>
                  <a:pt x="633937" y="291463"/>
                </a:lnTo>
                <a:lnTo>
                  <a:pt x="625761" y="241203"/>
                </a:lnTo>
                <a:lnTo>
                  <a:pt x="610037" y="193916"/>
                </a:lnTo>
                <a:lnTo>
                  <a:pt x="587418" y="150255"/>
                </a:lnTo>
                <a:lnTo>
                  <a:pt x="558557" y="110875"/>
                </a:lnTo>
                <a:lnTo>
                  <a:pt x="524110" y="76428"/>
                </a:lnTo>
                <a:lnTo>
                  <a:pt x="484728" y="47568"/>
                </a:lnTo>
                <a:lnTo>
                  <a:pt x="441067" y="24950"/>
                </a:lnTo>
                <a:lnTo>
                  <a:pt x="393779" y="9227"/>
                </a:lnTo>
                <a:lnTo>
                  <a:pt x="343519" y="1052"/>
                </a:lnTo>
                <a:lnTo>
                  <a:pt x="317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94360" y="4883146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504"/>
                </a:moveTo>
                <a:lnTo>
                  <a:pt x="4154" y="266002"/>
                </a:lnTo>
                <a:lnTo>
                  <a:pt x="16184" y="217147"/>
                </a:lnTo>
                <a:lnTo>
                  <a:pt x="35434" y="171591"/>
                </a:lnTo>
                <a:lnTo>
                  <a:pt x="61251" y="129989"/>
                </a:lnTo>
                <a:lnTo>
                  <a:pt x="92983" y="92994"/>
                </a:lnTo>
                <a:lnTo>
                  <a:pt x="129975" y="61259"/>
                </a:lnTo>
                <a:lnTo>
                  <a:pt x="171574" y="35438"/>
                </a:lnTo>
                <a:lnTo>
                  <a:pt x="217126" y="16186"/>
                </a:lnTo>
                <a:lnTo>
                  <a:pt x="265979" y="4155"/>
                </a:lnTo>
                <a:lnTo>
                  <a:pt x="317479" y="0"/>
                </a:lnTo>
                <a:lnTo>
                  <a:pt x="343519" y="1052"/>
                </a:lnTo>
                <a:lnTo>
                  <a:pt x="393779" y="9227"/>
                </a:lnTo>
                <a:lnTo>
                  <a:pt x="441067" y="24950"/>
                </a:lnTo>
                <a:lnTo>
                  <a:pt x="484728" y="47568"/>
                </a:lnTo>
                <a:lnTo>
                  <a:pt x="524110" y="76428"/>
                </a:lnTo>
                <a:lnTo>
                  <a:pt x="558557" y="110875"/>
                </a:lnTo>
                <a:lnTo>
                  <a:pt x="587418" y="150255"/>
                </a:lnTo>
                <a:lnTo>
                  <a:pt x="610037" y="193916"/>
                </a:lnTo>
                <a:lnTo>
                  <a:pt x="625761" y="241203"/>
                </a:lnTo>
                <a:lnTo>
                  <a:pt x="633937" y="291463"/>
                </a:lnTo>
                <a:lnTo>
                  <a:pt x="634989" y="317504"/>
                </a:lnTo>
                <a:lnTo>
                  <a:pt x="633937" y="343544"/>
                </a:lnTo>
                <a:lnTo>
                  <a:pt x="625761" y="393804"/>
                </a:lnTo>
                <a:lnTo>
                  <a:pt x="610037" y="441091"/>
                </a:lnTo>
                <a:lnTo>
                  <a:pt x="587418" y="484752"/>
                </a:lnTo>
                <a:lnTo>
                  <a:pt x="558557" y="524133"/>
                </a:lnTo>
                <a:lnTo>
                  <a:pt x="524110" y="558579"/>
                </a:lnTo>
                <a:lnTo>
                  <a:pt x="484728" y="587439"/>
                </a:lnTo>
                <a:lnTo>
                  <a:pt x="441067" y="610057"/>
                </a:lnTo>
                <a:lnTo>
                  <a:pt x="393779" y="625780"/>
                </a:lnTo>
                <a:lnTo>
                  <a:pt x="343519" y="633955"/>
                </a:lnTo>
                <a:lnTo>
                  <a:pt x="317479" y="635008"/>
                </a:lnTo>
                <a:lnTo>
                  <a:pt x="291439" y="633955"/>
                </a:lnTo>
                <a:lnTo>
                  <a:pt x="241181" y="625780"/>
                </a:lnTo>
                <a:lnTo>
                  <a:pt x="193897" y="610057"/>
                </a:lnTo>
                <a:lnTo>
                  <a:pt x="150239" y="587439"/>
                </a:lnTo>
                <a:lnTo>
                  <a:pt x="110862" y="558579"/>
                </a:lnTo>
                <a:lnTo>
                  <a:pt x="76418" y="524133"/>
                </a:lnTo>
                <a:lnTo>
                  <a:pt x="47562" y="484752"/>
                </a:lnTo>
                <a:lnTo>
                  <a:pt x="24947" y="441091"/>
                </a:lnTo>
                <a:lnTo>
                  <a:pt x="9226" y="393804"/>
                </a:lnTo>
                <a:lnTo>
                  <a:pt x="1052" y="343544"/>
                </a:lnTo>
                <a:lnTo>
                  <a:pt x="0" y="317504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3504" y="2806690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5">
                <a:moveTo>
                  <a:pt x="107630" y="0"/>
                </a:moveTo>
                <a:lnTo>
                  <a:pt x="65723" y="8570"/>
                </a:lnTo>
                <a:lnTo>
                  <a:pt x="31513" y="31724"/>
                </a:lnTo>
                <a:lnTo>
                  <a:pt x="8453" y="66006"/>
                </a:lnTo>
                <a:lnTo>
                  <a:pt x="0" y="107959"/>
                </a:lnTo>
                <a:lnTo>
                  <a:pt x="4" y="108932"/>
                </a:lnTo>
                <a:lnTo>
                  <a:pt x="8765" y="150612"/>
                </a:lnTo>
                <a:lnTo>
                  <a:pt x="32036" y="184615"/>
                </a:lnTo>
                <a:lnTo>
                  <a:pt x="66475" y="207522"/>
                </a:lnTo>
                <a:lnTo>
                  <a:pt x="108741" y="215916"/>
                </a:lnTo>
                <a:lnTo>
                  <a:pt x="123298" y="214835"/>
                </a:lnTo>
                <a:lnTo>
                  <a:pt x="162860" y="200904"/>
                </a:lnTo>
                <a:lnTo>
                  <a:pt x="193593" y="173567"/>
                </a:lnTo>
                <a:lnTo>
                  <a:pt x="212072" y="136199"/>
                </a:lnTo>
                <a:lnTo>
                  <a:pt x="215894" y="107381"/>
                </a:lnTo>
                <a:lnTo>
                  <a:pt x="214839" y="92800"/>
                </a:lnTo>
                <a:lnTo>
                  <a:pt x="200964" y="53162"/>
                </a:lnTo>
                <a:lnTo>
                  <a:pt x="173672" y="22359"/>
                </a:lnTo>
                <a:lnTo>
                  <a:pt x="136373" y="3832"/>
                </a:lnTo>
                <a:lnTo>
                  <a:pt x="107630" y="0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14110" y="50673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633" y="0"/>
                </a:moveTo>
                <a:lnTo>
                  <a:pt x="65721" y="8563"/>
                </a:lnTo>
                <a:lnTo>
                  <a:pt x="31510" y="31713"/>
                </a:lnTo>
                <a:lnTo>
                  <a:pt x="8452" y="65994"/>
                </a:lnTo>
                <a:lnTo>
                  <a:pt x="0" y="107953"/>
                </a:lnTo>
                <a:lnTo>
                  <a:pt x="3" y="108884"/>
                </a:lnTo>
                <a:lnTo>
                  <a:pt x="8750" y="150574"/>
                </a:lnTo>
                <a:lnTo>
                  <a:pt x="32012" y="184584"/>
                </a:lnTo>
                <a:lnTo>
                  <a:pt x="66446" y="207497"/>
                </a:lnTo>
                <a:lnTo>
                  <a:pt x="108709" y="215892"/>
                </a:lnTo>
                <a:lnTo>
                  <a:pt x="123266" y="214814"/>
                </a:lnTo>
                <a:lnTo>
                  <a:pt x="162834" y="200890"/>
                </a:lnTo>
                <a:lnTo>
                  <a:pt x="193577" y="173561"/>
                </a:lnTo>
                <a:lnTo>
                  <a:pt x="212064" y="136201"/>
                </a:lnTo>
                <a:lnTo>
                  <a:pt x="215888" y="107387"/>
                </a:lnTo>
                <a:lnTo>
                  <a:pt x="214834" y="92803"/>
                </a:lnTo>
                <a:lnTo>
                  <a:pt x="200959" y="53160"/>
                </a:lnTo>
                <a:lnTo>
                  <a:pt x="173665" y="22357"/>
                </a:lnTo>
                <a:lnTo>
                  <a:pt x="136369" y="3831"/>
                </a:lnTo>
                <a:lnTo>
                  <a:pt x="107633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3295" y="3859865"/>
            <a:ext cx="4489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0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1800" b="1" spc="20" dirty="0">
                <a:solidFill>
                  <a:srgbClr val="FFB106"/>
                </a:solidFill>
                <a:latin typeface="Arial"/>
                <a:cs typeface="Arial"/>
              </a:rPr>
              <a:t>б</a:t>
            </a:r>
            <a:r>
              <a:rPr sz="1800" b="1" spc="3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3340" y="1964225"/>
            <a:ext cx="4788535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sz="1400" b="1" spc="-15" dirty="0">
                <a:latin typeface="Arial"/>
                <a:cs typeface="Arial"/>
              </a:rPr>
              <a:t>П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0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рое</a:t>
            </a:r>
            <a:r>
              <a:rPr sz="1400" spc="8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spc="55" dirty="0">
                <a:latin typeface="Arial"/>
                <a:cs typeface="Arial"/>
              </a:rPr>
              <a:t>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онанн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Arial"/>
                <a:cs typeface="Arial"/>
              </a:rPr>
              <a:t>Р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Arial"/>
                <a:cs typeface="Arial"/>
              </a:rPr>
              <a:t>1</a:t>
            </a:r>
            <a:r>
              <a:rPr sz="1400" spc="20" dirty="0">
                <a:latin typeface="Arial"/>
                <a:cs typeface="Arial"/>
              </a:rPr>
              <a:t>1</a:t>
            </a:r>
            <a:r>
              <a:rPr sz="1400" spc="0" dirty="0">
                <a:latin typeface="Arial"/>
                <a:cs typeface="Arial"/>
              </a:rPr>
              <a:t>.</a:t>
            </a:r>
            <a:r>
              <a:rPr sz="1400" spc="20" dirty="0">
                <a:latin typeface="Arial"/>
                <a:cs typeface="Arial"/>
              </a:rPr>
              <a:t>10</a:t>
            </a:r>
            <a:r>
              <a:rPr sz="1400" spc="0" dirty="0">
                <a:latin typeface="Arial"/>
                <a:cs typeface="Arial"/>
              </a:rPr>
              <a:t>.</a:t>
            </a:r>
            <a:r>
              <a:rPr sz="1400" spc="20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25" dirty="0">
                <a:latin typeface="Arial"/>
                <a:cs typeface="Arial"/>
              </a:rPr>
              <a:t>№</a:t>
            </a:r>
            <a:r>
              <a:rPr sz="1400" spc="20" dirty="0">
                <a:latin typeface="Arial"/>
                <a:cs typeface="Arial"/>
              </a:rPr>
              <a:t>723</a:t>
            </a:r>
            <a:r>
              <a:rPr sz="1400" spc="30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т</a:t>
            </a:r>
            <a:r>
              <a:rPr sz="1400" spc="6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ан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3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’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100" dirty="0">
                <a:latin typeface="Arial"/>
                <a:cs typeface="Arial"/>
              </a:rPr>
              <a:t>з</a:t>
            </a:r>
            <a:r>
              <a:rPr sz="1400" spc="125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р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" dirty="0">
                <a:latin typeface="Arial"/>
                <a:cs typeface="Arial"/>
              </a:rPr>
              <a:t>ху</a:t>
            </a:r>
            <a:r>
              <a:rPr sz="1400" spc="3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2017</a:t>
            </a:r>
            <a:r>
              <a:rPr sz="1400" spc="-70" dirty="0">
                <a:latin typeface="Arial"/>
                <a:cs typeface="Arial"/>
              </a:rPr>
              <a:t>-</a:t>
            </a:r>
            <a:r>
              <a:rPr sz="1400" spc="20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8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Arial"/>
                <a:cs typeface="Arial"/>
              </a:rPr>
              <a:t>рок</a:t>
            </a:r>
            <a:r>
              <a:rPr sz="1400" spc="3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3360" y="4030767"/>
            <a:ext cx="4796790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sz="1400" b="1" spc="-5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0" dirty="0">
                <a:latin typeface="Arial"/>
                <a:cs typeface="Arial"/>
              </a:rPr>
              <a:t>’</a:t>
            </a:r>
            <a:r>
              <a:rPr sz="1400" b="1" spc="20" dirty="0">
                <a:latin typeface="Arial"/>
                <a:cs typeface="Arial"/>
              </a:rPr>
              <a:t>є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45" dirty="0">
                <a:latin typeface="Arial"/>
                <a:cs typeface="Arial"/>
              </a:rPr>
              <a:t>н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45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оно</a:t>
            </a:r>
            <a:r>
              <a:rPr sz="1400" spc="-6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рое</a:t>
            </a:r>
            <a:r>
              <a:rPr sz="1400" spc="8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З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0" dirty="0">
                <a:latin typeface="Arial"/>
                <a:cs typeface="Arial"/>
              </a:rPr>
              <a:t>ї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щ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-6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оо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5" dirty="0">
                <a:latin typeface="Arial"/>
                <a:cs typeface="Arial"/>
              </a:rPr>
              <a:t>'я</a:t>
            </a:r>
            <a:r>
              <a:rPr sz="1400" spc="100" dirty="0">
                <a:latin typeface="Arial"/>
                <a:cs typeface="Arial"/>
              </a:rPr>
              <a:t>з</a:t>
            </a:r>
            <a:r>
              <a:rPr sz="1400" spc="125" dirty="0">
                <a:latin typeface="Arial"/>
                <a:cs typeface="Arial"/>
              </a:rPr>
              <a:t>к</a:t>
            </a:r>
            <a:r>
              <a:rPr sz="1400" spc="-8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1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-1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р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" dirty="0">
                <a:latin typeface="Arial"/>
                <a:cs typeface="Arial"/>
              </a:rPr>
              <a:t>ху</a:t>
            </a:r>
            <a:r>
              <a:rPr sz="1400" spc="3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10</a:t>
            </a:r>
            <a:r>
              <a:rPr sz="1400" spc="0" dirty="0">
                <a:latin typeface="Arial"/>
                <a:cs typeface="Arial"/>
              </a:rPr>
              <a:t>.</a:t>
            </a:r>
            <a:r>
              <a:rPr sz="1400" spc="20" dirty="0">
                <a:latin typeface="Arial"/>
                <a:cs typeface="Arial"/>
              </a:rPr>
              <a:t>07</a:t>
            </a:r>
            <a:r>
              <a:rPr sz="1400" spc="0" dirty="0">
                <a:latin typeface="Arial"/>
                <a:cs typeface="Arial"/>
              </a:rPr>
              <a:t>.</a:t>
            </a:r>
            <a:r>
              <a:rPr sz="1400" spc="20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25" dirty="0">
                <a:latin typeface="Arial"/>
                <a:cs typeface="Arial"/>
              </a:rPr>
              <a:t>№</a:t>
            </a:r>
            <a:r>
              <a:rPr sz="1400" spc="20" dirty="0">
                <a:latin typeface="Arial"/>
                <a:cs typeface="Arial"/>
              </a:rPr>
              <a:t>667</a:t>
            </a: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9750" y="4003224"/>
            <a:ext cx="2235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20" dirty="0">
                <a:solidFill>
                  <a:srgbClr val="A1214D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0282" y="2934938"/>
            <a:ext cx="38100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80" dirty="0">
                <a:solidFill>
                  <a:srgbClr val="FFB106"/>
                </a:solidFill>
                <a:latin typeface="Arial"/>
                <a:cs typeface="Arial"/>
              </a:rPr>
              <a:t>2</a:t>
            </a:r>
            <a:r>
              <a:rPr sz="2400" b="1" spc="-150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29159" y="4988783"/>
            <a:ext cx="38100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80" dirty="0">
                <a:solidFill>
                  <a:srgbClr val="FFB106"/>
                </a:solidFill>
                <a:latin typeface="Arial"/>
                <a:cs typeface="Arial"/>
              </a:rPr>
              <a:t>2</a:t>
            </a:r>
            <a:r>
              <a:rPr sz="2400" b="1" spc="-300" dirty="0">
                <a:solidFill>
                  <a:srgbClr val="FFB106"/>
                </a:solidFill>
                <a:latin typeface="Arial"/>
                <a:cs typeface="Arial"/>
              </a:rPr>
              <a:t>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76183" y="2962839"/>
            <a:ext cx="220726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400" b="1" spc="-5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б</a:t>
            </a:r>
            <a:r>
              <a:rPr sz="1400" b="1" spc="10" dirty="0">
                <a:latin typeface="Arial"/>
                <a:cs typeface="Arial"/>
              </a:rPr>
              <a:t>г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25" dirty="0">
                <a:latin typeface="Arial"/>
                <a:cs typeface="Arial"/>
              </a:rPr>
              <a:t>р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45" dirty="0">
                <a:latin typeface="Arial"/>
                <a:cs typeface="Arial"/>
              </a:rPr>
              <a:t>нн</a:t>
            </a:r>
            <a:r>
              <a:rPr sz="1400" b="1" spc="30" dirty="0">
                <a:latin typeface="Arial"/>
                <a:cs typeface="Arial"/>
              </a:rPr>
              <a:t>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сту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6181" y="3813740"/>
            <a:ext cx="12172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214110" y="302261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653" y="0"/>
                </a:moveTo>
                <a:lnTo>
                  <a:pt x="65734" y="8555"/>
                </a:lnTo>
                <a:lnTo>
                  <a:pt x="31517" y="31697"/>
                </a:lnTo>
                <a:lnTo>
                  <a:pt x="8454" y="65973"/>
                </a:lnTo>
                <a:lnTo>
                  <a:pt x="0" y="107929"/>
                </a:lnTo>
                <a:lnTo>
                  <a:pt x="3" y="108862"/>
                </a:lnTo>
                <a:lnTo>
                  <a:pt x="8751" y="150556"/>
                </a:lnTo>
                <a:lnTo>
                  <a:pt x="32011" y="184571"/>
                </a:lnTo>
                <a:lnTo>
                  <a:pt x="66440" y="207488"/>
                </a:lnTo>
                <a:lnTo>
                  <a:pt x="108693" y="215886"/>
                </a:lnTo>
                <a:lnTo>
                  <a:pt x="123253" y="214809"/>
                </a:lnTo>
                <a:lnTo>
                  <a:pt x="162826" y="200887"/>
                </a:lnTo>
                <a:lnTo>
                  <a:pt x="193573" y="173557"/>
                </a:lnTo>
                <a:lnTo>
                  <a:pt x="212064" y="136202"/>
                </a:lnTo>
                <a:lnTo>
                  <a:pt x="215888" y="107399"/>
                </a:lnTo>
                <a:lnTo>
                  <a:pt x="214839" y="92813"/>
                </a:lnTo>
                <a:lnTo>
                  <a:pt x="200971" y="53166"/>
                </a:lnTo>
                <a:lnTo>
                  <a:pt x="173681" y="22359"/>
                </a:lnTo>
                <a:lnTo>
                  <a:pt x="136386" y="3832"/>
                </a:lnTo>
                <a:lnTo>
                  <a:pt x="107653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895" y="3378189"/>
            <a:ext cx="1244600" cy="1245235"/>
          </a:xfrm>
          <a:custGeom>
            <a:avLst/>
            <a:gdLst/>
            <a:ahLst/>
            <a:cxnLst/>
            <a:rect l="l" t="t" r="r" b="b"/>
            <a:pathLst>
              <a:path w="1244600" h="1245235">
                <a:moveTo>
                  <a:pt x="700229" y="0"/>
                </a:moveTo>
                <a:lnTo>
                  <a:pt x="25932" y="0"/>
                </a:lnTo>
                <a:lnTo>
                  <a:pt x="12399" y="3807"/>
                </a:lnTo>
                <a:lnTo>
                  <a:pt x="3034" y="13751"/>
                </a:lnTo>
                <a:lnTo>
                  <a:pt x="0" y="1218706"/>
                </a:lnTo>
                <a:lnTo>
                  <a:pt x="3810" y="1232222"/>
                </a:lnTo>
                <a:lnTo>
                  <a:pt x="13762" y="1241585"/>
                </a:lnTo>
                <a:lnTo>
                  <a:pt x="907554" y="1244614"/>
                </a:lnTo>
                <a:lnTo>
                  <a:pt x="921071" y="1240796"/>
                </a:lnTo>
                <a:lnTo>
                  <a:pt x="930431" y="1230836"/>
                </a:lnTo>
                <a:lnTo>
                  <a:pt x="930546" y="1192728"/>
                </a:lnTo>
                <a:lnTo>
                  <a:pt x="51876" y="1192728"/>
                </a:lnTo>
                <a:lnTo>
                  <a:pt x="51876" y="51876"/>
                </a:lnTo>
                <a:lnTo>
                  <a:pt x="762663" y="51876"/>
                </a:lnTo>
                <a:lnTo>
                  <a:pt x="718398" y="7619"/>
                </a:lnTo>
                <a:lnTo>
                  <a:pt x="717864" y="7040"/>
                </a:lnTo>
                <a:lnTo>
                  <a:pt x="717304" y="6553"/>
                </a:lnTo>
                <a:lnTo>
                  <a:pt x="716721" y="6065"/>
                </a:lnTo>
                <a:lnTo>
                  <a:pt x="716340" y="5760"/>
                </a:lnTo>
                <a:lnTo>
                  <a:pt x="716197" y="5638"/>
                </a:lnTo>
                <a:lnTo>
                  <a:pt x="715731" y="5273"/>
                </a:lnTo>
                <a:lnTo>
                  <a:pt x="715280" y="4937"/>
                </a:lnTo>
                <a:lnTo>
                  <a:pt x="714792" y="4602"/>
                </a:lnTo>
                <a:lnTo>
                  <a:pt x="714600" y="4480"/>
                </a:lnTo>
                <a:lnTo>
                  <a:pt x="714445" y="4358"/>
                </a:lnTo>
                <a:lnTo>
                  <a:pt x="714256" y="4236"/>
                </a:lnTo>
                <a:lnTo>
                  <a:pt x="713612" y="3840"/>
                </a:lnTo>
                <a:lnTo>
                  <a:pt x="713006" y="3444"/>
                </a:lnTo>
                <a:lnTo>
                  <a:pt x="712351" y="3078"/>
                </a:lnTo>
                <a:lnTo>
                  <a:pt x="711637" y="2682"/>
                </a:lnTo>
                <a:lnTo>
                  <a:pt x="710196" y="2072"/>
                </a:lnTo>
                <a:lnTo>
                  <a:pt x="709659" y="1859"/>
                </a:lnTo>
                <a:lnTo>
                  <a:pt x="709089" y="1645"/>
                </a:lnTo>
                <a:lnTo>
                  <a:pt x="708553" y="1432"/>
                </a:lnTo>
                <a:lnTo>
                  <a:pt x="707992" y="1280"/>
                </a:lnTo>
                <a:lnTo>
                  <a:pt x="707791" y="1219"/>
                </a:lnTo>
                <a:lnTo>
                  <a:pt x="707599" y="1127"/>
                </a:lnTo>
                <a:lnTo>
                  <a:pt x="707373" y="1066"/>
                </a:lnTo>
                <a:lnTo>
                  <a:pt x="706660" y="853"/>
                </a:lnTo>
                <a:lnTo>
                  <a:pt x="705935" y="670"/>
                </a:lnTo>
                <a:lnTo>
                  <a:pt x="705255" y="518"/>
                </a:lnTo>
                <a:lnTo>
                  <a:pt x="704420" y="365"/>
                </a:lnTo>
                <a:lnTo>
                  <a:pt x="703658" y="243"/>
                </a:lnTo>
                <a:lnTo>
                  <a:pt x="702896" y="182"/>
                </a:lnTo>
                <a:lnTo>
                  <a:pt x="702670" y="121"/>
                </a:lnTo>
                <a:lnTo>
                  <a:pt x="702253" y="121"/>
                </a:lnTo>
                <a:lnTo>
                  <a:pt x="701683" y="60"/>
                </a:lnTo>
                <a:lnTo>
                  <a:pt x="700229" y="0"/>
                </a:lnTo>
                <a:close/>
              </a:path>
              <a:path w="1244600" h="1245235">
                <a:moveTo>
                  <a:pt x="762663" y="51876"/>
                </a:moveTo>
                <a:lnTo>
                  <a:pt x="674190" y="51876"/>
                </a:lnTo>
                <a:lnTo>
                  <a:pt x="674190" y="233385"/>
                </a:lnTo>
                <a:lnTo>
                  <a:pt x="677998" y="246913"/>
                </a:lnTo>
                <a:lnTo>
                  <a:pt x="687946" y="256275"/>
                </a:lnTo>
                <a:lnTo>
                  <a:pt x="881576" y="259293"/>
                </a:lnTo>
                <a:lnTo>
                  <a:pt x="881576" y="1192728"/>
                </a:lnTo>
                <a:lnTo>
                  <a:pt x="930546" y="1192728"/>
                </a:lnTo>
                <a:lnTo>
                  <a:pt x="933449" y="232989"/>
                </a:lnTo>
                <a:lnTo>
                  <a:pt x="933343" y="231221"/>
                </a:lnTo>
                <a:lnTo>
                  <a:pt x="933306" y="231007"/>
                </a:lnTo>
                <a:lnTo>
                  <a:pt x="933306" y="230550"/>
                </a:lnTo>
                <a:lnTo>
                  <a:pt x="933224" y="229819"/>
                </a:lnTo>
                <a:lnTo>
                  <a:pt x="933068" y="229057"/>
                </a:lnTo>
                <a:lnTo>
                  <a:pt x="932962" y="228295"/>
                </a:lnTo>
                <a:lnTo>
                  <a:pt x="932617" y="226801"/>
                </a:lnTo>
                <a:lnTo>
                  <a:pt x="932389" y="226070"/>
                </a:lnTo>
                <a:lnTo>
                  <a:pt x="932236" y="225673"/>
                </a:lnTo>
                <a:lnTo>
                  <a:pt x="932200" y="225460"/>
                </a:lnTo>
                <a:lnTo>
                  <a:pt x="932008" y="224911"/>
                </a:lnTo>
                <a:lnTo>
                  <a:pt x="931819" y="224393"/>
                </a:lnTo>
                <a:lnTo>
                  <a:pt x="931627" y="223845"/>
                </a:lnTo>
                <a:lnTo>
                  <a:pt x="931557" y="223631"/>
                </a:lnTo>
                <a:lnTo>
                  <a:pt x="931474" y="223448"/>
                </a:lnTo>
                <a:lnTo>
                  <a:pt x="931401" y="223235"/>
                </a:lnTo>
                <a:lnTo>
                  <a:pt x="931093" y="222534"/>
                </a:lnTo>
                <a:lnTo>
                  <a:pt x="930414" y="221162"/>
                </a:lnTo>
                <a:lnTo>
                  <a:pt x="930033" y="220461"/>
                </a:lnTo>
                <a:lnTo>
                  <a:pt x="929652" y="219821"/>
                </a:lnTo>
                <a:lnTo>
                  <a:pt x="929234" y="219212"/>
                </a:lnTo>
                <a:lnTo>
                  <a:pt x="929115" y="219029"/>
                </a:lnTo>
                <a:lnTo>
                  <a:pt x="928972" y="218846"/>
                </a:lnTo>
                <a:lnTo>
                  <a:pt x="928853" y="218663"/>
                </a:lnTo>
                <a:lnTo>
                  <a:pt x="928509" y="218206"/>
                </a:lnTo>
                <a:lnTo>
                  <a:pt x="928210" y="217749"/>
                </a:lnTo>
                <a:lnTo>
                  <a:pt x="927829" y="217291"/>
                </a:lnTo>
                <a:lnTo>
                  <a:pt x="927686" y="217109"/>
                </a:lnTo>
                <a:lnTo>
                  <a:pt x="927567" y="216926"/>
                </a:lnTo>
                <a:lnTo>
                  <a:pt x="927414" y="216773"/>
                </a:lnTo>
                <a:lnTo>
                  <a:pt x="926924" y="216164"/>
                </a:lnTo>
                <a:lnTo>
                  <a:pt x="926390" y="215615"/>
                </a:lnTo>
                <a:lnTo>
                  <a:pt x="925854" y="215036"/>
                </a:lnTo>
                <a:lnTo>
                  <a:pt x="918263" y="207446"/>
                </a:lnTo>
                <a:lnTo>
                  <a:pt x="725997" y="207446"/>
                </a:lnTo>
                <a:lnTo>
                  <a:pt x="725997" y="88544"/>
                </a:lnTo>
                <a:lnTo>
                  <a:pt x="799338" y="88544"/>
                </a:lnTo>
                <a:lnTo>
                  <a:pt x="762663" y="51876"/>
                </a:lnTo>
                <a:close/>
              </a:path>
              <a:path w="1244600" h="1245235">
                <a:moveTo>
                  <a:pt x="492657" y="985342"/>
                </a:moveTo>
                <a:lnTo>
                  <a:pt x="181974" y="985342"/>
                </a:lnTo>
                <a:lnTo>
                  <a:pt x="168439" y="989144"/>
                </a:lnTo>
                <a:lnTo>
                  <a:pt x="159065" y="999080"/>
                </a:lnTo>
                <a:lnTo>
                  <a:pt x="159524" y="1017087"/>
                </a:lnTo>
                <a:lnTo>
                  <a:pt x="164840" y="1029162"/>
                </a:lnTo>
                <a:lnTo>
                  <a:pt x="173665" y="1035680"/>
                </a:lnTo>
                <a:lnTo>
                  <a:pt x="492657" y="1037149"/>
                </a:lnTo>
                <a:lnTo>
                  <a:pt x="506194" y="1033345"/>
                </a:lnTo>
                <a:lnTo>
                  <a:pt x="515569" y="1023409"/>
                </a:lnTo>
                <a:lnTo>
                  <a:pt x="515101" y="1005402"/>
                </a:lnTo>
                <a:lnTo>
                  <a:pt x="509782" y="993325"/>
                </a:lnTo>
                <a:lnTo>
                  <a:pt x="500954" y="986807"/>
                </a:lnTo>
                <a:lnTo>
                  <a:pt x="492657" y="985342"/>
                </a:lnTo>
                <a:close/>
              </a:path>
              <a:path w="1244600" h="1245235">
                <a:moveTo>
                  <a:pt x="751975" y="829775"/>
                </a:moveTo>
                <a:lnTo>
                  <a:pt x="181974" y="829775"/>
                </a:lnTo>
                <a:lnTo>
                  <a:pt x="168439" y="833577"/>
                </a:lnTo>
                <a:lnTo>
                  <a:pt x="159065" y="843513"/>
                </a:lnTo>
                <a:lnTo>
                  <a:pt x="159524" y="861516"/>
                </a:lnTo>
                <a:lnTo>
                  <a:pt x="164841" y="873590"/>
                </a:lnTo>
                <a:lnTo>
                  <a:pt x="173667" y="880110"/>
                </a:lnTo>
                <a:lnTo>
                  <a:pt x="751975" y="881579"/>
                </a:lnTo>
                <a:lnTo>
                  <a:pt x="765496" y="877771"/>
                </a:lnTo>
                <a:lnTo>
                  <a:pt x="774862" y="867823"/>
                </a:lnTo>
                <a:lnTo>
                  <a:pt x="774392" y="849818"/>
                </a:lnTo>
                <a:lnTo>
                  <a:pt x="769066" y="837745"/>
                </a:lnTo>
                <a:lnTo>
                  <a:pt x="760237" y="831233"/>
                </a:lnTo>
                <a:lnTo>
                  <a:pt x="751975" y="829775"/>
                </a:lnTo>
                <a:close/>
              </a:path>
              <a:path w="1244600" h="1245235">
                <a:moveTo>
                  <a:pt x="181974" y="674196"/>
                </a:moveTo>
                <a:lnTo>
                  <a:pt x="168439" y="677998"/>
                </a:lnTo>
                <a:lnTo>
                  <a:pt x="159065" y="687934"/>
                </a:lnTo>
                <a:lnTo>
                  <a:pt x="156030" y="700104"/>
                </a:lnTo>
                <a:lnTo>
                  <a:pt x="159846" y="713629"/>
                </a:lnTo>
                <a:lnTo>
                  <a:pt x="169806" y="722981"/>
                </a:lnTo>
                <a:lnTo>
                  <a:pt x="751975" y="726003"/>
                </a:lnTo>
                <a:lnTo>
                  <a:pt x="765495" y="722194"/>
                </a:lnTo>
                <a:lnTo>
                  <a:pt x="774861" y="712246"/>
                </a:lnTo>
                <a:lnTo>
                  <a:pt x="774391" y="694241"/>
                </a:lnTo>
                <a:lnTo>
                  <a:pt x="769067" y="682167"/>
                </a:lnTo>
                <a:lnTo>
                  <a:pt x="760238" y="675654"/>
                </a:lnTo>
                <a:lnTo>
                  <a:pt x="181974" y="674196"/>
                </a:lnTo>
                <a:close/>
              </a:path>
              <a:path w="1244600" h="1245235">
                <a:moveTo>
                  <a:pt x="363248" y="259293"/>
                </a:moveTo>
                <a:lnTo>
                  <a:pt x="311383" y="259293"/>
                </a:lnTo>
                <a:lnTo>
                  <a:pt x="311383" y="466743"/>
                </a:lnTo>
                <a:lnTo>
                  <a:pt x="233601" y="466743"/>
                </a:lnTo>
                <a:lnTo>
                  <a:pt x="220063" y="470548"/>
                </a:lnTo>
                <a:lnTo>
                  <a:pt x="210698" y="480490"/>
                </a:lnTo>
                <a:lnTo>
                  <a:pt x="211156" y="498499"/>
                </a:lnTo>
                <a:lnTo>
                  <a:pt x="216460" y="510586"/>
                </a:lnTo>
                <a:lnTo>
                  <a:pt x="225276" y="517119"/>
                </a:lnTo>
                <a:lnTo>
                  <a:pt x="441042" y="518595"/>
                </a:lnTo>
                <a:lnTo>
                  <a:pt x="454571" y="514786"/>
                </a:lnTo>
                <a:lnTo>
                  <a:pt x="463933" y="504838"/>
                </a:lnTo>
                <a:lnTo>
                  <a:pt x="463475" y="486826"/>
                </a:lnTo>
                <a:lnTo>
                  <a:pt x="458168" y="474741"/>
                </a:lnTo>
                <a:lnTo>
                  <a:pt x="449352" y="468215"/>
                </a:lnTo>
                <a:lnTo>
                  <a:pt x="363248" y="466743"/>
                </a:lnTo>
                <a:lnTo>
                  <a:pt x="363248" y="259293"/>
                </a:lnTo>
                <a:close/>
              </a:path>
              <a:path w="1244600" h="1245235">
                <a:moveTo>
                  <a:pt x="153887" y="311170"/>
                </a:moveTo>
                <a:lnTo>
                  <a:pt x="140344" y="314975"/>
                </a:lnTo>
                <a:lnTo>
                  <a:pt x="130977" y="324908"/>
                </a:lnTo>
                <a:lnTo>
                  <a:pt x="131434" y="342914"/>
                </a:lnTo>
                <a:lnTo>
                  <a:pt x="136740" y="355002"/>
                </a:lnTo>
                <a:lnTo>
                  <a:pt x="145556" y="361537"/>
                </a:lnTo>
                <a:lnTo>
                  <a:pt x="205739" y="363016"/>
                </a:lnTo>
                <a:lnTo>
                  <a:pt x="219267" y="359208"/>
                </a:lnTo>
                <a:lnTo>
                  <a:pt x="228635" y="349263"/>
                </a:lnTo>
                <a:lnTo>
                  <a:pt x="231672" y="337078"/>
                </a:lnTo>
                <a:lnTo>
                  <a:pt x="227858" y="323544"/>
                </a:lnTo>
                <a:lnTo>
                  <a:pt x="217904" y="314191"/>
                </a:lnTo>
                <a:lnTo>
                  <a:pt x="153887" y="311170"/>
                </a:lnTo>
                <a:close/>
              </a:path>
              <a:path w="1244600" h="1245235">
                <a:moveTo>
                  <a:pt x="466724" y="311170"/>
                </a:moveTo>
                <a:lnTo>
                  <a:pt x="453191" y="314975"/>
                </a:lnTo>
                <a:lnTo>
                  <a:pt x="443828" y="324918"/>
                </a:lnTo>
                <a:lnTo>
                  <a:pt x="444290" y="342926"/>
                </a:lnTo>
                <a:lnTo>
                  <a:pt x="449599" y="355013"/>
                </a:lnTo>
                <a:lnTo>
                  <a:pt x="458417" y="361543"/>
                </a:lnTo>
                <a:lnTo>
                  <a:pt x="518589" y="363016"/>
                </a:lnTo>
                <a:lnTo>
                  <a:pt x="532122" y="359208"/>
                </a:lnTo>
                <a:lnTo>
                  <a:pt x="541486" y="349263"/>
                </a:lnTo>
                <a:lnTo>
                  <a:pt x="541030" y="331247"/>
                </a:lnTo>
                <a:lnTo>
                  <a:pt x="535725" y="319165"/>
                </a:lnTo>
                <a:lnTo>
                  <a:pt x="526907" y="312642"/>
                </a:lnTo>
                <a:lnTo>
                  <a:pt x="466724" y="311170"/>
                </a:lnTo>
                <a:close/>
              </a:path>
              <a:path w="1244600" h="1245235">
                <a:moveTo>
                  <a:pt x="349489" y="157002"/>
                </a:moveTo>
                <a:lnTo>
                  <a:pt x="331474" y="157464"/>
                </a:lnTo>
                <a:lnTo>
                  <a:pt x="319385" y="162768"/>
                </a:lnTo>
                <a:lnTo>
                  <a:pt x="312855" y="171583"/>
                </a:lnTo>
                <a:lnTo>
                  <a:pt x="311383" y="207446"/>
                </a:lnTo>
                <a:lnTo>
                  <a:pt x="181974" y="207446"/>
                </a:lnTo>
                <a:lnTo>
                  <a:pt x="168446" y="211252"/>
                </a:lnTo>
                <a:lnTo>
                  <a:pt x="159072" y="221192"/>
                </a:lnTo>
                <a:lnTo>
                  <a:pt x="159525" y="239193"/>
                </a:lnTo>
                <a:lnTo>
                  <a:pt x="164831" y="251278"/>
                </a:lnTo>
                <a:lnTo>
                  <a:pt x="173646" y="257813"/>
                </a:lnTo>
                <a:lnTo>
                  <a:pt x="181974" y="259293"/>
                </a:lnTo>
                <a:lnTo>
                  <a:pt x="493132" y="259293"/>
                </a:lnTo>
                <a:lnTo>
                  <a:pt x="506666" y="255481"/>
                </a:lnTo>
                <a:lnTo>
                  <a:pt x="516029" y="245531"/>
                </a:lnTo>
                <a:lnTo>
                  <a:pt x="515566" y="227528"/>
                </a:lnTo>
                <a:lnTo>
                  <a:pt x="510254" y="215445"/>
                </a:lnTo>
                <a:lnTo>
                  <a:pt x="501433" y="208917"/>
                </a:lnTo>
                <a:lnTo>
                  <a:pt x="363248" y="207446"/>
                </a:lnTo>
                <a:lnTo>
                  <a:pt x="363248" y="179892"/>
                </a:lnTo>
                <a:lnTo>
                  <a:pt x="359439" y="166355"/>
                </a:lnTo>
                <a:lnTo>
                  <a:pt x="349489" y="157002"/>
                </a:lnTo>
                <a:close/>
              </a:path>
              <a:path w="1244600" h="1245235">
                <a:moveTo>
                  <a:pt x="799338" y="88544"/>
                </a:moveTo>
                <a:lnTo>
                  <a:pt x="725997" y="88544"/>
                </a:lnTo>
                <a:lnTo>
                  <a:pt x="844914" y="207446"/>
                </a:lnTo>
                <a:lnTo>
                  <a:pt x="918263" y="207446"/>
                </a:lnTo>
                <a:lnTo>
                  <a:pt x="799338" y="88544"/>
                </a:lnTo>
                <a:close/>
              </a:path>
              <a:path w="1244600" h="1245235">
                <a:moveTo>
                  <a:pt x="1212436" y="985342"/>
                </a:moveTo>
                <a:lnTo>
                  <a:pt x="1069348" y="985342"/>
                </a:lnTo>
                <a:lnTo>
                  <a:pt x="1037152" y="1097703"/>
                </a:lnTo>
                <a:lnTo>
                  <a:pt x="1140915" y="1166829"/>
                </a:lnTo>
                <a:lnTo>
                  <a:pt x="1234412" y="1104500"/>
                </a:lnTo>
                <a:lnTo>
                  <a:pt x="1140915" y="1104500"/>
                </a:lnTo>
                <a:lnTo>
                  <a:pt x="1097459" y="1075520"/>
                </a:lnTo>
                <a:lnTo>
                  <a:pt x="1123282" y="985354"/>
                </a:lnTo>
                <a:lnTo>
                  <a:pt x="1212439" y="985354"/>
                </a:lnTo>
                <a:close/>
              </a:path>
              <a:path w="1244600" h="1245235">
                <a:moveTo>
                  <a:pt x="1212439" y="985354"/>
                </a:moveTo>
                <a:lnTo>
                  <a:pt x="1158502" y="985354"/>
                </a:lnTo>
                <a:lnTo>
                  <a:pt x="1184327" y="1075520"/>
                </a:lnTo>
                <a:lnTo>
                  <a:pt x="1140915" y="1104500"/>
                </a:lnTo>
                <a:lnTo>
                  <a:pt x="1234412" y="1104500"/>
                </a:lnTo>
                <a:lnTo>
                  <a:pt x="1244608" y="1097703"/>
                </a:lnTo>
                <a:lnTo>
                  <a:pt x="1212439" y="985354"/>
                </a:lnTo>
                <a:close/>
              </a:path>
              <a:path w="1244600" h="1245235">
                <a:moveTo>
                  <a:pt x="1148997" y="181818"/>
                </a:moveTo>
                <a:lnTo>
                  <a:pt x="1104025" y="189752"/>
                </a:lnTo>
                <a:lnTo>
                  <a:pt x="1068687" y="211791"/>
                </a:lnTo>
                <a:lnTo>
                  <a:pt x="1045542" y="244599"/>
                </a:lnTo>
                <a:lnTo>
                  <a:pt x="1037152" y="284838"/>
                </a:lnTo>
                <a:lnTo>
                  <a:pt x="1037152" y="985342"/>
                </a:lnTo>
                <a:lnTo>
                  <a:pt x="1244608" y="985342"/>
                </a:lnTo>
                <a:lnTo>
                  <a:pt x="1244608" y="933468"/>
                </a:lnTo>
                <a:lnTo>
                  <a:pt x="1089029" y="933468"/>
                </a:lnTo>
                <a:lnTo>
                  <a:pt x="1089029" y="285231"/>
                </a:lnTo>
                <a:lnTo>
                  <a:pt x="1105340" y="247509"/>
                </a:lnTo>
                <a:lnTo>
                  <a:pt x="1129710" y="234600"/>
                </a:lnTo>
                <a:lnTo>
                  <a:pt x="1231222" y="234600"/>
                </a:lnTo>
                <a:lnTo>
                  <a:pt x="1229378" y="231082"/>
                </a:lnTo>
                <a:lnTo>
                  <a:pt x="1201363" y="200940"/>
                </a:lnTo>
                <a:lnTo>
                  <a:pt x="1163281" y="183926"/>
                </a:lnTo>
                <a:lnTo>
                  <a:pt x="1148997" y="181818"/>
                </a:lnTo>
                <a:close/>
              </a:path>
              <a:path w="1244600" h="1245235">
                <a:moveTo>
                  <a:pt x="1231222" y="234600"/>
                </a:moveTo>
                <a:lnTo>
                  <a:pt x="1129710" y="234600"/>
                </a:lnTo>
                <a:lnTo>
                  <a:pt x="1146901" y="235713"/>
                </a:lnTo>
                <a:lnTo>
                  <a:pt x="1161587" y="239895"/>
                </a:lnTo>
                <a:lnTo>
                  <a:pt x="1189141" y="266647"/>
                </a:lnTo>
                <a:lnTo>
                  <a:pt x="1192721" y="933468"/>
                </a:lnTo>
                <a:lnTo>
                  <a:pt x="1244608" y="933468"/>
                </a:lnTo>
                <a:lnTo>
                  <a:pt x="1244580" y="284838"/>
                </a:lnTo>
                <a:lnTo>
                  <a:pt x="1243586" y="270613"/>
                </a:lnTo>
                <a:lnTo>
                  <a:pt x="1240616" y="256624"/>
                </a:lnTo>
                <a:lnTo>
                  <a:pt x="1235833" y="243400"/>
                </a:lnTo>
                <a:lnTo>
                  <a:pt x="1231222" y="23460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88566" y="6034082"/>
            <a:ext cx="5645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21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3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262626"/>
                </a:solidFill>
                <a:latin typeface="Arial"/>
                <a:cs typeface="Arial"/>
              </a:rPr>
              <a:t>ш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6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-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1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600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-5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600" b="1" spc="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600" b="1" spc="5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600" b="1" spc="-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09210" y="232410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09210" y="2705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9210" y="3086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9210" y="3479804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591"/>
                </a:moveTo>
                <a:lnTo>
                  <a:pt x="1257299" y="355591"/>
                </a:lnTo>
                <a:lnTo>
                  <a:pt x="1257299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09210" y="3860804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09210" y="4254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09210" y="4635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09210" y="5016496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308"/>
                </a:moveTo>
                <a:lnTo>
                  <a:pt x="1257299" y="368308"/>
                </a:lnTo>
                <a:lnTo>
                  <a:pt x="1257299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09210" y="5410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09210" y="5791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3000" y="232410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3000" y="2705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3000" y="3086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63000" y="3479804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591"/>
                </a:moveTo>
                <a:lnTo>
                  <a:pt x="1257299" y="355591"/>
                </a:lnTo>
                <a:lnTo>
                  <a:pt x="1257299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3000" y="3860804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3000" y="4254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3000" y="4635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3000" y="5016496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308"/>
                </a:moveTo>
                <a:lnTo>
                  <a:pt x="1257299" y="368308"/>
                </a:lnTo>
                <a:lnTo>
                  <a:pt x="1257299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3000" y="5410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3000" y="5791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6789" y="232410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6789" y="2705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6789" y="3086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6789" y="3479804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591"/>
                </a:moveTo>
                <a:lnTo>
                  <a:pt x="1257299" y="355591"/>
                </a:lnTo>
                <a:lnTo>
                  <a:pt x="1257299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16789" y="3860804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16789" y="4254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6789" y="4635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16789" y="5016496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308"/>
                </a:moveTo>
                <a:lnTo>
                  <a:pt x="1257299" y="368308"/>
                </a:lnTo>
                <a:lnTo>
                  <a:pt x="1257299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6789" y="5410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16789" y="5791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0610" y="232410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70610" y="2705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70610" y="3086093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0610" y="3479804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591"/>
                </a:moveTo>
                <a:lnTo>
                  <a:pt x="1257299" y="355591"/>
                </a:lnTo>
                <a:lnTo>
                  <a:pt x="1257299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70610" y="3860804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295"/>
                </a:moveTo>
                <a:lnTo>
                  <a:pt x="1257299" y="368295"/>
                </a:lnTo>
                <a:lnTo>
                  <a:pt x="1257299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0610" y="4254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70610" y="4635496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70610" y="5016496"/>
            <a:ext cx="1257300" cy="368300"/>
          </a:xfrm>
          <a:custGeom>
            <a:avLst/>
            <a:gdLst/>
            <a:ahLst/>
            <a:cxnLst/>
            <a:rect l="l" t="t" r="r" b="b"/>
            <a:pathLst>
              <a:path w="1257300" h="368300">
                <a:moveTo>
                  <a:pt x="0" y="368308"/>
                </a:moveTo>
                <a:lnTo>
                  <a:pt x="1257299" y="368308"/>
                </a:lnTo>
                <a:lnTo>
                  <a:pt x="1257299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70610" y="5410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70610" y="5791200"/>
            <a:ext cx="1257300" cy="355600"/>
          </a:xfrm>
          <a:custGeom>
            <a:avLst/>
            <a:gdLst/>
            <a:ahLst/>
            <a:cxnLst/>
            <a:rect l="l" t="t" r="r" b="b"/>
            <a:pathLst>
              <a:path w="1257300" h="355600">
                <a:moveTo>
                  <a:pt x="0" y="355604"/>
                </a:moveTo>
                <a:lnTo>
                  <a:pt x="1257299" y="355604"/>
                </a:lnTo>
                <a:lnTo>
                  <a:pt x="12572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2595" y="2324106"/>
            <a:ext cx="5499100" cy="355600"/>
          </a:xfrm>
          <a:custGeom>
            <a:avLst/>
            <a:gdLst/>
            <a:ahLst/>
            <a:cxnLst/>
            <a:rect l="l" t="t" r="r" b="b"/>
            <a:pathLst>
              <a:path w="5499100" h="355600">
                <a:moveTo>
                  <a:pt x="0" y="355604"/>
                </a:moveTo>
                <a:lnTo>
                  <a:pt x="5499110" y="355604"/>
                </a:lnTo>
                <a:lnTo>
                  <a:pt x="5499110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2595" y="2705093"/>
            <a:ext cx="5499100" cy="368300"/>
          </a:xfrm>
          <a:custGeom>
            <a:avLst/>
            <a:gdLst/>
            <a:ahLst/>
            <a:cxnLst/>
            <a:rect l="l" t="t" r="r" b="b"/>
            <a:pathLst>
              <a:path w="5499100" h="368300">
                <a:moveTo>
                  <a:pt x="0" y="368295"/>
                </a:moveTo>
                <a:lnTo>
                  <a:pt x="5499110" y="368295"/>
                </a:lnTo>
                <a:lnTo>
                  <a:pt x="5499110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2595" y="3086093"/>
            <a:ext cx="5499100" cy="368300"/>
          </a:xfrm>
          <a:custGeom>
            <a:avLst/>
            <a:gdLst/>
            <a:ahLst/>
            <a:cxnLst/>
            <a:rect l="l" t="t" r="r" b="b"/>
            <a:pathLst>
              <a:path w="5499100" h="368300">
                <a:moveTo>
                  <a:pt x="0" y="368295"/>
                </a:moveTo>
                <a:lnTo>
                  <a:pt x="5499110" y="368295"/>
                </a:lnTo>
                <a:lnTo>
                  <a:pt x="5499110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2595" y="3479804"/>
            <a:ext cx="5499100" cy="355600"/>
          </a:xfrm>
          <a:custGeom>
            <a:avLst/>
            <a:gdLst/>
            <a:ahLst/>
            <a:cxnLst/>
            <a:rect l="l" t="t" r="r" b="b"/>
            <a:pathLst>
              <a:path w="5499100" h="355600">
                <a:moveTo>
                  <a:pt x="0" y="355591"/>
                </a:moveTo>
                <a:lnTo>
                  <a:pt x="5499110" y="355591"/>
                </a:lnTo>
                <a:lnTo>
                  <a:pt x="5499110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2595" y="3860804"/>
            <a:ext cx="5499100" cy="368300"/>
          </a:xfrm>
          <a:custGeom>
            <a:avLst/>
            <a:gdLst/>
            <a:ahLst/>
            <a:cxnLst/>
            <a:rect l="l" t="t" r="r" b="b"/>
            <a:pathLst>
              <a:path w="5499100" h="368300">
                <a:moveTo>
                  <a:pt x="0" y="368295"/>
                </a:moveTo>
                <a:lnTo>
                  <a:pt x="5499110" y="368295"/>
                </a:lnTo>
                <a:lnTo>
                  <a:pt x="5499110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2595" y="4254496"/>
            <a:ext cx="5499100" cy="355600"/>
          </a:xfrm>
          <a:custGeom>
            <a:avLst/>
            <a:gdLst/>
            <a:ahLst/>
            <a:cxnLst/>
            <a:rect l="l" t="t" r="r" b="b"/>
            <a:pathLst>
              <a:path w="5499100" h="355600">
                <a:moveTo>
                  <a:pt x="0" y="355604"/>
                </a:moveTo>
                <a:lnTo>
                  <a:pt x="5499110" y="355604"/>
                </a:lnTo>
                <a:lnTo>
                  <a:pt x="5499110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2595" y="4635496"/>
            <a:ext cx="5499100" cy="355600"/>
          </a:xfrm>
          <a:custGeom>
            <a:avLst/>
            <a:gdLst/>
            <a:ahLst/>
            <a:cxnLst/>
            <a:rect l="l" t="t" r="r" b="b"/>
            <a:pathLst>
              <a:path w="5499100" h="355600">
                <a:moveTo>
                  <a:pt x="0" y="355604"/>
                </a:moveTo>
                <a:lnTo>
                  <a:pt x="5499110" y="355604"/>
                </a:lnTo>
                <a:lnTo>
                  <a:pt x="5499110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2595" y="5016496"/>
            <a:ext cx="5499100" cy="368300"/>
          </a:xfrm>
          <a:custGeom>
            <a:avLst/>
            <a:gdLst/>
            <a:ahLst/>
            <a:cxnLst/>
            <a:rect l="l" t="t" r="r" b="b"/>
            <a:pathLst>
              <a:path w="5499100" h="368300">
                <a:moveTo>
                  <a:pt x="0" y="368308"/>
                </a:moveTo>
                <a:lnTo>
                  <a:pt x="5499110" y="368308"/>
                </a:lnTo>
                <a:lnTo>
                  <a:pt x="5499110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2595" y="5397496"/>
            <a:ext cx="5499100" cy="368300"/>
          </a:xfrm>
          <a:custGeom>
            <a:avLst/>
            <a:gdLst/>
            <a:ahLst/>
            <a:cxnLst/>
            <a:rect l="l" t="t" r="r" b="b"/>
            <a:pathLst>
              <a:path w="5499100" h="368300">
                <a:moveTo>
                  <a:pt x="0" y="368308"/>
                </a:moveTo>
                <a:lnTo>
                  <a:pt x="5499110" y="368308"/>
                </a:lnTo>
                <a:lnTo>
                  <a:pt x="5499110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2595" y="5791200"/>
            <a:ext cx="5499100" cy="355600"/>
          </a:xfrm>
          <a:custGeom>
            <a:avLst/>
            <a:gdLst/>
            <a:ahLst/>
            <a:cxnLst/>
            <a:rect l="l" t="t" r="r" b="b"/>
            <a:pathLst>
              <a:path w="5499100" h="355600">
                <a:moveTo>
                  <a:pt x="0" y="355604"/>
                </a:moveTo>
                <a:lnTo>
                  <a:pt x="5499110" y="355604"/>
                </a:lnTo>
                <a:lnTo>
                  <a:pt x="5499110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90454" y="2409500"/>
            <a:ext cx="2372995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Arial"/>
                <a:cs typeface="Arial"/>
              </a:rPr>
              <a:t>Ц</a:t>
            </a:r>
            <a:r>
              <a:rPr sz="1400" spc="-20" dirty="0">
                <a:latin typeface="Arial"/>
                <a:cs typeface="Arial"/>
              </a:rPr>
              <a:t>і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і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3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ре</a:t>
            </a:r>
            <a:r>
              <a:rPr sz="1400" dirty="0">
                <a:latin typeface="Arial"/>
                <a:cs typeface="Arial"/>
              </a:rPr>
              <a:t>су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си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0447" y="3948419"/>
            <a:ext cx="21551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5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5" dirty="0">
                <a:latin typeface="Arial"/>
                <a:cs typeface="Arial"/>
              </a:rPr>
              <a:t>з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0433" y="4331503"/>
            <a:ext cx="2989580" cy="223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6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лі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7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Arial"/>
                <a:cs typeface="Arial"/>
              </a:rPr>
              <a:t>В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є</a:t>
            </a:r>
            <a:r>
              <a:rPr sz="1400" spc="-6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єю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latin typeface="Arial"/>
                <a:cs typeface="Arial"/>
              </a:rPr>
              <a:t>8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9</a:t>
            </a:r>
            <a:r>
              <a:rPr sz="1400" spc="-5" dirty="0">
                <a:latin typeface="Arial"/>
                <a:cs typeface="Arial"/>
              </a:rPr>
              <a:t>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о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latin typeface="Arial"/>
                <a:cs typeface="Arial"/>
              </a:rPr>
              <a:t>10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65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" dirty="0">
                <a:latin typeface="Arial"/>
                <a:cs typeface="Arial"/>
              </a:rPr>
              <a:t>сть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</a:pPr>
            <a:r>
              <a:rPr sz="2000" b="1" spc="35" dirty="0">
                <a:latin typeface="Arial"/>
                <a:cs typeface="Arial"/>
              </a:rPr>
              <a:t>З</a:t>
            </a:r>
            <a:r>
              <a:rPr sz="2000" b="1" spc="-15" dirty="0">
                <a:latin typeface="Arial"/>
                <a:cs typeface="Arial"/>
              </a:rPr>
              <a:t>а</a:t>
            </a:r>
            <a:r>
              <a:rPr sz="2000" b="1" spc="60" dirty="0">
                <a:latin typeface="Arial"/>
                <a:cs typeface="Arial"/>
              </a:rPr>
              <a:t>г</a:t>
            </a:r>
            <a:r>
              <a:rPr sz="2000" b="1" spc="-15" dirty="0">
                <a:latin typeface="Arial"/>
                <a:cs typeface="Arial"/>
              </a:rPr>
              <a:t>а</a:t>
            </a:r>
            <a:r>
              <a:rPr sz="2000" b="1" spc="20" dirty="0">
                <a:latin typeface="Arial"/>
                <a:cs typeface="Arial"/>
              </a:rPr>
              <a:t>л</a:t>
            </a:r>
            <a:r>
              <a:rPr sz="2000" b="1" spc="-35" dirty="0">
                <a:latin typeface="Arial"/>
                <a:cs typeface="Arial"/>
              </a:rPr>
              <a:t>ь</a:t>
            </a:r>
            <a:r>
              <a:rPr sz="2000" b="1" spc="-15" dirty="0">
                <a:latin typeface="Arial"/>
                <a:cs typeface="Arial"/>
              </a:rPr>
              <a:t>н</a:t>
            </a:r>
            <a:r>
              <a:rPr sz="2000" b="1" spc="-40" dirty="0">
                <a:latin typeface="Arial"/>
                <a:cs typeface="Arial"/>
              </a:rPr>
              <a:t>и</a:t>
            </a:r>
            <a:r>
              <a:rPr sz="2000" b="1" spc="-15" dirty="0">
                <a:latin typeface="Arial"/>
                <a:cs typeface="Arial"/>
              </a:rPr>
              <a:t>й</a:t>
            </a:r>
            <a:r>
              <a:rPr sz="2000" b="1" spc="17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Arial"/>
                <a:cs typeface="Arial"/>
              </a:rPr>
              <a:t>р</a:t>
            </a:r>
            <a:r>
              <a:rPr sz="2000" b="1" spc="-15" dirty="0">
                <a:latin typeface="Arial"/>
                <a:cs typeface="Arial"/>
              </a:rPr>
              <a:t>е</a:t>
            </a:r>
            <a:r>
              <a:rPr sz="2000" b="1" dirty="0">
                <a:latin typeface="Arial"/>
                <a:cs typeface="Arial"/>
              </a:rPr>
              <a:t>з</a:t>
            </a:r>
            <a:r>
              <a:rPr sz="2000" b="1" spc="-15" dirty="0">
                <a:latin typeface="Arial"/>
                <a:cs typeface="Arial"/>
              </a:rPr>
              <a:t>у</a:t>
            </a:r>
            <a:r>
              <a:rPr sz="2000" b="1" spc="20" dirty="0">
                <a:latin typeface="Arial"/>
                <a:cs typeface="Arial"/>
              </a:rPr>
              <a:t>л</a:t>
            </a:r>
            <a:r>
              <a:rPr sz="2000" b="1" spc="-35" dirty="0">
                <a:latin typeface="Arial"/>
                <a:cs typeface="Arial"/>
              </a:rPr>
              <a:t>ь</a:t>
            </a:r>
            <a:r>
              <a:rPr sz="2000" b="1" dirty="0">
                <a:latin typeface="Arial"/>
                <a:cs typeface="Arial"/>
              </a:rPr>
              <a:t>т</a:t>
            </a:r>
            <a:r>
              <a:rPr sz="2000" b="1" spc="-15" dirty="0">
                <a:latin typeface="Arial"/>
                <a:cs typeface="Arial"/>
              </a:rPr>
              <a:t>а</a:t>
            </a:r>
            <a:r>
              <a:rPr sz="2000" b="1" spc="15" dirty="0"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07489" y="6235698"/>
            <a:ext cx="431801" cy="431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82595" y="1765304"/>
            <a:ext cx="10884535" cy="520700"/>
          </a:xfrm>
          <a:prstGeom prst="rect">
            <a:avLst/>
          </a:prstGeom>
          <a:solidFill>
            <a:srgbClr val="FFB200"/>
          </a:solidFill>
        </p:spPr>
        <p:txBody>
          <a:bodyPr vert="horz" wrap="square" lIns="0" tIns="0" rIns="0" bIns="0" rtlCol="0">
            <a:spAutoFit/>
          </a:bodyPr>
          <a:lstStyle/>
          <a:p>
            <a:pPr marL="520065">
              <a:lnSpc>
                <a:spcPct val="100000"/>
              </a:lnSpc>
              <a:tabLst>
                <a:tab pos="5794375" algn="l"/>
                <a:tab pos="7246620" algn="l"/>
                <a:tab pos="8474710" algn="l"/>
                <a:tab pos="9812655" algn="l"/>
              </a:tabLst>
            </a:pPr>
            <a:r>
              <a:rPr sz="2100" b="1" spc="-22" baseline="1984" dirty="0">
                <a:latin typeface="Arial"/>
                <a:cs typeface="Arial"/>
              </a:rPr>
              <a:t>П</a:t>
            </a:r>
            <a:r>
              <a:rPr sz="2100" b="1" spc="67" baseline="1984" dirty="0">
                <a:latin typeface="Arial"/>
                <a:cs typeface="Arial"/>
              </a:rPr>
              <a:t>р</a:t>
            </a:r>
            <a:r>
              <a:rPr sz="2100" b="1" spc="44" baseline="1984" dirty="0">
                <a:latin typeface="Arial"/>
                <a:cs typeface="Arial"/>
              </a:rPr>
              <a:t>и</a:t>
            </a:r>
            <a:r>
              <a:rPr sz="2100" b="1" spc="75" baseline="1984" dirty="0">
                <a:latin typeface="Arial"/>
                <a:cs typeface="Arial"/>
              </a:rPr>
              <a:t>н</a:t>
            </a:r>
            <a:r>
              <a:rPr sz="2100" b="1" spc="44" baseline="1984" dirty="0">
                <a:latin typeface="Arial"/>
                <a:cs typeface="Arial"/>
              </a:rPr>
              <a:t>ци</a:t>
            </a:r>
            <a:r>
              <a:rPr sz="2100" b="1" spc="75" baseline="1984" dirty="0">
                <a:latin typeface="Arial"/>
                <a:cs typeface="Arial"/>
              </a:rPr>
              <a:t>п</a:t>
            </a:r>
            <a:r>
              <a:rPr sz="2100" b="1" spc="-15" baseline="1984" dirty="0">
                <a:latin typeface="Arial"/>
                <a:cs typeface="Arial"/>
              </a:rPr>
              <a:t>и</a:t>
            </a:r>
            <a:r>
              <a:rPr sz="2100" b="1" baseline="1984" dirty="0">
                <a:latin typeface="Times New Roman"/>
                <a:cs typeface="Times New Roman"/>
              </a:rPr>
              <a:t>	</a:t>
            </a:r>
            <a:r>
              <a:rPr sz="1400" b="1" spc="-15" dirty="0">
                <a:latin typeface="Arial"/>
                <a:cs typeface="Arial"/>
              </a:rPr>
              <a:t>П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spc="-10" dirty="0">
                <a:latin typeface="Arial"/>
                <a:cs typeface="Arial"/>
              </a:rPr>
              <a:t>тю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30" dirty="0">
                <a:latin typeface="Arial"/>
                <a:cs typeface="Arial"/>
              </a:rPr>
              <a:t>М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30" dirty="0">
                <a:latin typeface="Arial"/>
                <a:cs typeface="Arial"/>
              </a:rPr>
              <a:t>й</a:t>
            </a:r>
            <a:r>
              <a:rPr sz="1400" b="1" spc="195" dirty="0">
                <a:latin typeface="Arial"/>
                <a:cs typeface="Arial"/>
              </a:rPr>
              <a:t>ж</a:t>
            </a:r>
            <a:r>
              <a:rPr sz="1400" b="1" dirty="0">
                <a:latin typeface="Arial"/>
                <a:cs typeface="Arial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-95" dirty="0">
                <a:latin typeface="Arial"/>
                <a:cs typeface="Arial"/>
              </a:rPr>
              <a:t>Ч</a:t>
            </a:r>
            <a:r>
              <a:rPr sz="1400" b="1" spc="20" dirty="0">
                <a:latin typeface="Arial"/>
                <a:cs typeface="Arial"/>
              </a:rPr>
              <a:t>ас</a:t>
            </a:r>
            <a:r>
              <a:rPr sz="1400" b="1" spc="80" dirty="0">
                <a:latin typeface="Arial"/>
                <a:cs typeface="Arial"/>
              </a:rPr>
              <a:t>т</a:t>
            </a:r>
            <a:r>
              <a:rPr sz="1400" b="1" spc="120" dirty="0">
                <a:latin typeface="Arial"/>
                <a:cs typeface="Arial"/>
              </a:rPr>
              <a:t>к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-15" dirty="0">
                <a:latin typeface="Arial"/>
                <a:cs typeface="Arial"/>
              </a:rPr>
              <a:t>В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20" dirty="0">
                <a:latin typeface="Arial"/>
                <a:cs typeface="Arial"/>
              </a:rPr>
              <a:t>су</a:t>
            </a:r>
            <a:r>
              <a:rPr sz="1400" b="1" spc="5" dirty="0">
                <a:latin typeface="Arial"/>
                <a:cs typeface="Arial"/>
              </a:rPr>
              <a:t>т</a:t>
            </a:r>
            <a:r>
              <a:rPr sz="1400" b="1" spc="45" dirty="0">
                <a:latin typeface="Arial"/>
                <a:cs typeface="Arial"/>
              </a:rPr>
              <a:t>н</a:t>
            </a:r>
            <a:r>
              <a:rPr sz="1400" b="1" spc="0" dirty="0">
                <a:latin typeface="Arial"/>
                <a:cs typeface="Arial"/>
              </a:rPr>
              <a:t>і</a:t>
            </a:r>
            <a:r>
              <a:rPr sz="1400" b="1" spc="-10" dirty="0"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86700" y="5041904"/>
            <a:ext cx="317501" cy="330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15100" y="2336804"/>
            <a:ext cx="317501" cy="33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66410" y="3111499"/>
            <a:ext cx="330195" cy="317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07489" y="2717798"/>
            <a:ext cx="330198" cy="31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66410" y="3886200"/>
            <a:ext cx="330195" cy="31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66410" y="4279904"/>
            <a:ext cx="330195" cy="330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07489" y="3492501"/>
            <a:ext cx="330198" cy="330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07489" y="4660904"/>
            <a:ext cx="330198" cy="31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86700" y="5422904"/>
            <a:ext cx="317501" cy="317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86700" y="5816598"/>
            <a:ext cx="317501" cy="3175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07489" y="3886200"/>
            <a:ext cx="317501" cy="330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911048" y="3933187"/>
            <a:ext cx="542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Н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-15" dirty="0">
                <a:latin typeface="Calibri"/>
                <a:cs typeface="Calibri"/>
              </a:rPr>
              <a:t>Ц</a:t>
            </a:r>
            <a:r>
              <a:rPr sz="1100" spc="0" dirty="0">
                <a:latin typeface="Calibri"/>
                <a:cs typeface="Calibri"/>
              </a:rPr>
              <a:t>П</a:t>
            </a:r>
            <a:r>
              <a:rPr sz="1100" spc="30" dirty="0">
                <a:latin typeface="Calibri"/>
                <a:cs typeface="Calibri"/>
              </a:rPr>
              <a:t>Ф</a:t>
            </a:r>
            <a:r>
              <a:rPr sz="1100" spc="-10" dirty="0">
                <a:latin typeface="Calibri"/>
                <a:cs typeface="Calibri"/>
              </a:rPr>
              <a:t>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548972" y="3942736"/>
            <a:ext cx="3790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Н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30" dirty="0">
                <a:latin typeface="Calibri"/>
                <a:cs typeface="Calibri"/>
              </a:rPr>
              <a:t>Ф</a:t>
            </a:r>
            <a:r>
              <a:rPr sz="1100" spc="-10" dirty="0">
                <a:latin typeface="Calibri"/>
                <a:cs typeface="Calibri"/>
              </a:rPr>
              <a:t>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50" dirty="0"/>
              <a:t>а</a:t>
            </a:r>
            <a:r>
              <a:rPr spc="-20" dirty="0"/>
              <a:t>м</a:t>
            </a:r>
            <a:r>
              <a:rPr spc="-25" dirty="0"/>
              <a:t>о</a:t>
            </a:r>
            <a:r>
              <a:rPr spc="10" dirty="0"/>
              <a:t>о</a:t>
            </a:r>
            <a:r>
              <a:rPr spc="-10" dirty="0"/>
              <a:t>ц</a:t>
            </a:r>
            <a:r>
              <a:rPr spc="-35" dirty="0"/>
              <a:t>і</a:t>
            </a:r>
            <a:r>
              <a:rPr spc="25" dirty="0"/>
              <a:t>н</a:t>
            </a:r>
            <a:r>
              <a:rPr spc="295" dirty="0"/>
              <a:t>к</a:t>
            </a:r>
            <a:r>
              <a:rPr dirty="0"/>
              <a:t>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50" dirty="0"/>
              <a:t>е</a:t>
            </a:r>
            <a:r>
              <a:rPr spc="105" dirty="0"/>
              <a:t>г</a:t>
            </a:r>
            <a:r>
              <a:rPr spc="-50" dirty="0"/>
              <a:t>у</a:t>
            </a:r>
            <a:r>
              <a:rPr spc="30" dirty="0"/>
              <a:t>л</a:t>
            </a:r>
            <a:r>
              <a:rPr spc="70" dirty="0"/>
              <a:t>я</a:t>
            </a:r>
            <a:r>
              <a:rPr dirty="0"/>
              <a:t>т</a:t>
            </a:r>
            <a:r>
              <a:rPr spc="5" dirty="0"/>
              <a:t>о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20" dirty="0"/>
              <a:t>в</a:t>
            </a:r>
            <a:r>
              <a:rPr dirty="0">
                <a:latin typeface="Arial"/>
                <a:cs typeface="Arial"/>
              </a:rPr>
              <a:t>: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з</a:t>
            </a:r>
            <a:r>
              <a:rPr spc="-50" dirty="0"/>
              <a:t>а</a:t>
            </a:r>
            <a:r>
              <a:rPr spc="105" dirty="0"/>
              <a:t>г</a:t>
            </a:r>
            <a:r>
              <a:rPr spc="-50" dirty="0"/>
              <a:t>а</a:t>
            </a:r>
            <a:r>
              <a:rPr spc="30" dirty="0"/>
              <a:t>л</a:t>
            </a:r>
            <a:r>
              <a:rPr spc="-105" dirty="0"/>
              <a:t>ь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spc="-20" dirty="0"/>
              <a:t>й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-50" dirty="0"/>
              <a:t>су</a:t>
            </a:r>
            <a:r>
              <a:rPr spc="-40" dirty="0"/>
              <a:t>м</a:t>
            </a:r>
            <a:r>
              <a:rPr spc="5" dirty="0"/>
              <a:t>о</a:t>
            </a:r>
            <a:r>
              <a:rPr spc="285" dirty="0"/>
              <a:t>к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66348" y="1143614"/>
            <a:ext cx="106019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сть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наро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IO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P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4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ся</a:t>
            </a:r>
            <a:r>
              <a:rPr sz="1400" spc="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ре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11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та</a:t>
            </a:r>
            <a:r>
              <a:rPr sz="14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уг</a:t>
            </a:r>
            <a:r>
              <a:rPr sz="14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ера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ре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П</a:t>
            </a:r>
            <a:r>
              <a:rPr spc="-10" dirty="0"/>
              <a:t>ри</a:t>
            </a:r>
            <a:r>
              <a:rPr spc="25" dirty="0"/>
              <a:t>н</a:t>
            </a:r>
            <a:r>
              <a:rPr spc="-10" dirty="0"/>
              <a:t>ци</a:t>
            </a:r>
            <a:r>
              <a:rPr spc="25" dirty="0"/>
              <a:t>п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5" dirty="0"/>
              <a:t>о</a:t>
            </a:r>
            <a:r>
              <a:rPr spc="-15" dirty="0"/>
              <a:t>з</a:t>
            </a:r>
            <a:r>
              <a:rPr spc="-10" dirty="0"/>
              <a:t>б</a:t>
            </a:r>
            <a:r>
              <a:rPr spc="-50" dirty="0"/>
              <a:t>у</a:t>
            </a:r>
            <a:r>
              <a:rPr spc="35" dirty="0"/>
              <a:t>д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8661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ується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404" y="40386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995" y="0"/>
                </a:moveTo>
                <a:lnTo>
                  <a:pt x="212796" y="3324"/>
                </a:lnTo>
                <a:lnTo>
                  <a:pt x="173713" y="12948"/>
                </a:lnTo>
                <a:lnTo>
                  <a:pt x="137270" y="28350"/>
                </a:lnTo>
                <a:lnTo>
                  <a:pt x="103989" y="49006"/>
                </a:lnTo>
                <a:lnTo>
                  <a:pt x="74393" y="74393"/>
                </a:lnTo>
                <a:lnTo>
                  <a:pt x="49006" y="103989"/>
                </a:lnTo>
                <a:lnTo>
                  <a:pt x="28350" y="137270"/>
                </a:lnTo>
                <a:lnTo>
                  <a:pt x="12948" y="173713"/>
                </a:lnTo>
                <a:lnTo>
                  <a:pt x="3324" y="212796"/>
                </a:lnTo>
                <a:lnTo>
                  <a:pt x="0" y="253995"/>
                </a:lnTo>
                <a:lnTo>
                  <a:pt x="841" y="274827"/>
                </a:lnTo>
                <a:lnTo>
                  <a:pt x="7381" y="315034"/>
                </a:lnTo>
                <a:lnTo>
                  <a:pt x="19960" y="352864"/>
                </a:lnTo>
                <a:lnTo>
                  <a:pt x="38054" y="387793"/>
                </a:lnTo>
                <a:lnTo>
                  <a:pt x="61141" y="419298"/>
                </a:lnTo>
                <a:lnTo>
                  <a:pt x="88698" y="446857"/>
                </a:lnTo>
                <a:lnTo>
                  <a:pt x="120201" y="469946"/>
                </a:lnTo>
                <a:lnTo>
                  <a:pt x="155129" y="488041"/>
                </a:lnTo>
                <a:lnTo>
                  <a:pt x="192957" y="500621"/>
                </a:lnTo>
                <a:lnTo>
                  <a:pt x="233164" y="507161"/>
                </a:lnTo>
                <a:lnTo>
                  <a:pt x="253995" y="508004"/>
                </a:lnTo>
                <a:lnTo>
                  <a:pt x="274827" y="507161"/>
                </a:lnTo>
                <a:lnTo>
                  <a:pt x="315034" y="500621"/>
                </a:lnTo>
                <a:lnTo>
                  <a:pt x="352862" y="488041"/>
                </a:lnTo>
                <a:lnTo>
                  <a:pt x="387790" y="469946"/>
                </a:lnTo>
                <a:lnTo>
                  <a:pt x="419293" y="446857"/>
                </a:lnTo>
                <a:lnTo>
                  <a:pt x="446850" y="419298"/>
                </a:lnTo>
                <a:lnTo>
                  <a:pt x="469937" y="387793"/>
                </a:lnTo>
                <a:lnTo>
                  <a:pt x="488031" y="352864"/>
                </a:lnTo>
                <a:lnTo>
                  <a:pt x="500610" y="315034"/>
                </a:lnTo>
                <a:lnTo>
                  <a:pt x="507149" y="274827"/>
                </a:lnTo>
                <a:lnTo>
                  <a:pt x="507991" y="253995"/>
                </a:lnTo>
                <a:lnTo>
                  <a:pt x="507149" y="233164"/>
                </a:lnTo>
                <a:lnTo>
                  <a:pt x="500610" y="192957"/>
                </a:lnTo>
                <a:lnTo>
                  <a:pt x="488031" y="155129"/>
                </a:lnTo>
                <a:lnTo>
                  <a:pt x="469937" y="120201"/>
                </a:lnTo>
                <a:lnTo>
                  <a:pt x="446850" y="88698"/>
                </a:lnTo>
                <a:lnTo>
                  <a:pt x="419293" y="61141"/>
                </a:lnTo>
                <a:lnTo>
                  <a:pt x="387790" y="38054"/>
                </a:lnTo>
                <a:lnTo>
                  <a:pt x="352862" y="19960"/>
                </a:lnTo>
                <a:lnTo>
                  <a:pt x="315034" y="7381"/>
                </a:lnTo>
                <a:lnTo>
                  <a:pt x="274827" y="841"/>
                </a:lnTo>
                <a:lnTo>
                  <a:pt x="253995" y="0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404" y="2832110"/>
            <a:ext cx="508000" cy="495300"/>
          </a:xfrm>
          <a:custGeom>
            <a:avLst/>
            <a:gdLst/>
            <a:ahLst/>
            <a:cxnLst/>
            <a:rect l="l" t="t" r="r" b="b"/>
            <a:pathLst>
              <a:path w="508000" h="495300">
                <a:moveTo>
                  <a:pt x="253995" y="0"/>
                </a:moveTo>
                <a:lnTo>
                  <a:pt x="212796" y="3240"/>
                </a:lnTo>
                <a:lnTo>
                  <a:pt x="173713" y="12623"/>
                </a:lnTo>
                <a:lnTo>
                  <a:pt x="137270" y="27638"/>
                </a:lnTo>
                <a:lnTo>
                  <a:pt x="103989" y="47776"/>
                </a:lnTo>
                <a:lnTo>
                  <a:pt x="74393" y="72527"/>
                </a:lnTo>
                <a:lnTo>
                  <a:pt x="49006" y="101382"/>
                </a:lnTo>
                <a:lnTo>
                  <a:pt x="28350" y="133831"/>
                </a:lnTo>
                <a:lnTo>
                  <a:pt x="12948" y="169365"/>
                </a:lnTo>
                <a:lnTo>
                  <a:pt x="3324" y="207474"/>
                </a:lnTo>
                <a:lnTo>
                  <a:pt x="0" y="247649"/>
                </a:lnTo>
                <a:lnTo>
                  <a:pt x="841" y="267959"/>
                </a:lnTo>
                <a:lnTo>
                  <a:pt x="7381" y="307160"/>
                </a:lnTo>
                <a:lnTo>
                  <a:pt x="19960" y="344042"/>
                </a:lnTo>
                <a:lnTo>
                  <a:pt x="38054" y="378097"/>
                </a:lnTo>
                <a:lnTo>
                  <a:pt x="61141" y="408814"/>
                </a:lnTo>
                <a:lnTo>
                  <a:pt x="88698" y="435683"/>
                </a:lnTo>
                <a:lnTo>
                  <a:pt x="120201" y="458194"/>
                </a:lnTo>
                <a:lnTo>
                  <a:pt x="155129" y="475837"/>
                </a:lnTo>
                <a:lnTo>
                  <a:pt x="192957" y="488102"/>
                </a:lnTo>
                <a:lnTo>
                  <a:pt x="233164" y="494478"/>
                </a:lnTo>
                <a:lnTo>
                  <a:pt x="253995" y="495299"/>
                </a:lnTo>
                <a:lnTo>
                  <a:pt x="274827" y="494478"/>
                </a:lnTo>
                <a:lnTo>
                  <a:pt x="315034" y="488102"/>
                </a:lnTo>
                <a:lnTo>
                  <a:pt x="352862" y="475837"/>
                </a:lnTo>
                <a:lnTo>
                  <a:pt x="387790" y="458194"/>
                </a:lnTo>
                <a:lnTo>
                  <a:pt x="419293" y="435683"/>
                </a:lnTo>
                <a:lnTo>
                  <a:pt x="446850" y="408814"/>
                </a:lnTo>
                <a:lnTo>
                  <a:pt x="469937" y="378097"/>
                </a:lnTo>
                <a:lnTo>
                  <a:pt x="488031" y="344042"/>
                </a:lnTo>
                <a:lnTo>
                  <a:pt x="500610" y="307160"/>
                </a:lnTo>
                <a:lnTo>
                  <a:pt x="507149" y="267959"/>
                </a:lnTo>
                <a:lnTo>
                  <a:pt x="507991" y="247649"/>
                </a:lnTo>
                <a:lnTo>
                  <a:pt x="507149" y="227336"/>
                </a:lnTo>
                <a:lnTo>
                  <a:pt x="500610" y="188130"/>
                </a:lnTo>
                <a:lnTo>
                  <a:pt x="488031" y="151244"/>
                </a:lnTo>
                <a:lnTo>
                  <a:pt x="469937" y="117189"/>
                </a:lnTo>
                <a:lnTo>
                  <a:pt x="446850" y="86473"/>
                </a:lnTo>
                <a:lnTo>
                  <a:pt x="419293" y="59606"/>
                </a:lnTo>
                <a:lnTo>
                  <a:pt x="387790" y="37098"/>
                </a:lnTo>
                <a:lnTo>
                  <a:pt x="352862" y="19458"/>
                </a:lnTo>
                <a:lnTo>
                  <a:pt x="315034" y="7196"/>
                </a:lnTo>
                <a:lnTo>
                  <a:pt x="274827" y="820"/>
                </a:lnTo>
                <a:lnTo>
                  <a:pt x="253995" y="0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35380" y="2691109"/>
            <a:ext cx="9373235" cy="323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3980">
              <a:lnSpc>
                <a:spcPct val="101899"/>
              </a:lnSpc>
            </a:pP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90" dirty="0">
                <a:latin typeface="Arial"/>
                <a:cs typeface="Arial"/>
              </a:rPr>
              <a:t>к</a:t>
            </a:r>
            <a:r>
              <a:rPr sz="1800" b="1" spc="105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пи</a:t>
            </a:r>
            <a:r>
              <a:rPr sz="1800" b="1" spc="-30" dirty="0">
                <a:latin typeface="Arial"/>
                <a:cs typeface="Arial"/>
              </a:rPr>
              <a:t>ч</a:t>
            </a:r>
            <a:r>
              <a:rPr sz="1800" b="1" spc="-5" dirty="0">
                <a:latin typeface="Arial"/>
                <a:cs typeface="Arial"/>
              </a:rPr>
              <a:t>у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45" dirty="0">
                <a:latin typeface="Arial"/>
                <a:cs typeface="Arial"/>
              </a:rPr>
              <a:t>л</a:t>
            </a:r>
            <a:r>
              <a:rPr sz="1800" b="1" spc="-114" dirty="0">
                <a:latin typeface="Arial"/>
                <a:cs typeface="Arial"/>
              </a:rPr>
              <a:t>ь</a:t>
            </a:r>
            <a:r>
              <a:rPr sz="1800" b="1" spc="-15" dirty="0">
                <a:latin typeface="Arial"/>
                <a:cs typeface="Arial"/>
              </a:rPr>
              <a:t>ний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80" dirty="0">
                <a:latin typeface="Arial"/>
                <a:cs typeface="Arial"/>
              </a:rPr>
              <a:t>ф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нд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30" dirty="0">
                <a:latin typeface="Arial"/>
                <a:cs typeface="Arial"/>
              </a:rPr>
              <a:t>Н</a:t>
            </a:r>
            <a:r>
              <a:rPr sz="1800" b="1" spc="-40" dirty="0">
                <a:latin typeface="Arial"/>
                <a:cs typeface="Arial"/>
              </a:rPr>
              <a:t>Ф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ро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он</a:t>
            </a:r>
            <a:r>
              <a:rPr sz="1800" dirty="0">
                <a:latin typeface="Arial"/>
                <a:cs typeface="Arial"/>
              </a:rPr>
              <a:t>ується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Arial"/>
                <a:cs typeface="Arial"/>
              </a:rPr>
              <a:t>ст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ор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55" dirty="0">
                <a:latin typeface="Arial"/>
                <a:cs typeface="Arial"/>
              </a:rPr>
              <a:t>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я</a:t>
            </a:r>
            <a:r>
              <a:rPr sz="1800" spc="195" dirty="0">
                <a:latin typeface="Arial"/>
                <a:cs typeface="Arial"/>
              </a:rPr>
              <a:t>к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ре</a:t>
            </a:r>
            <a:r>
              <a:rPr sz="1800" spc="-5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Arial"/>
                <a:cs typeface="Arial"/>
              </a:rPr>
              <a:t>ю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55" dirty="0">
                <a:latin typeface="Arial"/>
                <a:cs typeface="Arial"/>
              </a:rPr>
              <a:t>ч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40" dirty="0">
                <a:latin typeface="Arial"/>
                <a:cs typeface="Arial"/>
              </a:rPr>
              <a:t>б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Arial"/>
                <a:cs typeface="Arial"/>
              </a:rPr>
              <a:t>з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ор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spc="-5" dirty="0">
                <a:latin typeface="Arial"/>
                <a:cs typeface="Arial"/>
              </a:rPr>
              <a:t>ан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30" dirty="0">
                <a:latin typeface="Arial"/>
                <a:cs typeface="Arial"/>
              </a:rPr>
              <a:t>з</a:t>
            </a:r>
            <a:r>
              <a:rPr sz="1800" spc="35" dirty="0">
                <a:latin typeface="Arial"/>
                <a:cs typeface="Arial"/>
              </a:rPr>
              <a:t>а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spc="-5" dirty="0">
                <a:latin typeface="Arial"/>
                <a:cs typeface="Arial"/>
              </a:rPr>
              <a:t>но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5" dirty="0">
                <a:latin typeface="Arial"/>
                <a:cs typeface="Arial"/>
              </a:rPr>
              <a:t>пра</a:t>
            </a:r>
            <a:r>
              <a:rPr sz="1800" spc="15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15" dirty="0">
                <a:latin typeface="Arial"/>
                <a:cs typeface="Arial"/>
              </a:rPr>
              <a:t>во</a:t>
            </a:r>
            <a:r>
              <a:rPr sz="1800" spc="25" dirty="0">
                <a:latin typeface="Arial"/>
                <a:cs typeface="Arial"/>
              </a:rPr>
              <a:t>ю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ф</a:t>
            </a:r>
            <a:r>
              <a:rPr sz="1800" spc="-25" dirty="0">
                <a:latin typeface="Arial"/>
                <a:cs typeface="Arial"/>
              </a:rPr>
              <a:t>орм</a:t>
            </a:r>
            <a:r>
              <a:rPr sz="1800" spc="15" dirty="0">
                <a:latin typeface="Arial"/>
                <a:cs typeface="Arial"/>
              </a:rPr>
              <a:t>о</a:t>
            </a:r>
            <a:r>
              <a:rPr sz="1800" spc="25" dirty="0">
                <a:latin typeface="Arial"/>
                <a:cs typeface="Arial"/>
              </a:rPr>
              <a:t>ю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-35" dirty="0">
                <a:latin typeface="Arial"/>
                <a:cs typeface="Arial"/>
              </a:rPr>
              <a:t>єм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spc="80" dirty="0">
                <a:latin typeface="Arial"/>
                <a:cs typeface="Arial"/>
              </a:rPr>
              <a:t>ь</a:t>
            </a:r>
            <a:r>
              <a:rPr sz="1800" spc="7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Arial"/>
                <a:cs typeface="Arial"/>
              </a:rPr>
              <a:t>т</a:t>
            </a:r>
            <a:r>
              <a:rPr sz="1800" spc="35" dirty="0">
                <a:latin typeface="Arial"/>
                <a:cs typeface="Arial"/>
              </a:rPr>
              <a:t>ов</a:t>
            </a:r>
            <a:r>
              <a:rPr sz="1800" spc="-5" dirty="0">
                <a:latin typeface="Arial"/>
                <a:cs typeface="Arial"/>
              </a:rPr>
              <a:t>ар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25" dirty="0">
                <a:latin typeface="Arial"/>
                <a:cs typeface="Arial"/>
              </a:rPr>
              <a:t>ст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о.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130" dirty="0">
                <a:latin typeface="Arial"/>
                <a:cs typeface="Arial"/>
              </a:rPr>
              <a:t>т</a:t>
            </a:r>
            <a:r>
              <a:rPr sz="1800" spc="135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40" dirty="0">
                <a:latin typeface="Arial"/>
                <a:cs typeface="Arial"/>
              </a:rPr>
              <a:t>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Arial"/>
                <a:cs typeface="Arial"/>
              </a:rPr>
              <a:t>статус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Arial"/>
                <a:cs typeface="Arial"/>
              </a:rPr>
              <a:t>НФ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-40" dirty="0">
                <a:latin typeface="Arial"/>
                <a:cs typeface="Arial"/>
              </a:rPr>
              <a:t>б</a:t>
            </a:r>
            <a:r>
              <a:rPr sz="1800" spc="85" dirty="0">
                <a:latin typeface="Arial"/>
                <a:cs typeface="Arial"/>
              </a:rPr>
              <a:t>утк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ор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spc="-5" dirty="0">
                <a:latin typeface="Arial"/>
                <a:cs typeface="Arial"/>
              </a:rPr>
              <a:t>ан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30" dirty="0">
                <a:latin typeface="Arial"/>
                <a:cs typeface="Arial"/>
              </a:rPr>
              <a:t>з</a:t>
            </a:r>
            <a:r>
              <a:rPr sz="1800" spc="35" dirty="0">
                <a:latin typeface="Arial"/>
                <a:cs typeface="Arial"/>
              </a:rPr>
              <a:t>а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10" dirty="0">
                <a:latin typeface="Arial"/>
                <a:cs typeface="Arial"/>
              </a:rPr>
              <a:t>я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741680">
              <a:lnSpc>
                <a:spcPct val="101899"/>
              </a:lnSpc>
            </a:pPr>
            <a:r>
              <a:rPr sz="1800" spc="105" dirty="0">
                <a:latin typeface="Arial"/>
                <a:cs typeface="Arial"/>
              </a:rPr>
              <a:t>З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spc="-20" dirty="0">
                <a:latin typeface="Arial"/>
                <a:cs typeface="Arial"/>
              </a:rPr>
              <a:t>ь</a:t>
            </a:r>
            <a:r>
              <a:rPr sz="1800" spc="-2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40" dirty="0">
                <a:latin typeface="Arial"/>
                <a:cs typeface="Arial"/>
              </a:rPr>
              <a:t>й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ера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40" dirty="0">
                <a:latin typeface="Arial"/>
                <a:cs typeface="Arial"/>
              </a:rPr>
              <a:t>й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spc="10" dirty="0">
                <a:latin typeface="Arial"/>
                <a:cs typeface="Arial"/>
              </a:rPr>
              <a:t>я</a:t>
            </a:r>
            <a:r>
              <a:rPr sz="1800" spc="30" dirty="0">
                <a:latin typeface="Arial"/>
                <a:cs typeface="Arial"/>
              </a:rPr>
              <a:t>д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Arial"/>
                <a:cs typeface="Arial"/>
              </a:rPr>
              <a:t>за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10" dirty="0">
                <a:latin typeface="Arial"/>
                <a:cs typeface="Arial"/>
              </a:rPr>
              <a:t>я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spc="-20" dirty="0">
                <a:latin typeface="Arial"/>
                <a:cs typeface="Arial"/>
              </a:rPr>
              <a:t>ь</a:t>
            </a:r>
            <a:r>
              <a:rPr sz="1800" spc="-2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40" dirty="0">
                <a:latin typeface="Arial"/>
                <a:cs typeface="Arial"/>
              </a:rPr>
              <a:t>стю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Arial"/>
                <a:cs typeface="Arial"/>
              </a:rPr>
              <a:t>с</a:t>
            </a:r>
            <a:r>
              <a:rPr sz="1800" spc="60" dirty="0">
                <a:latin typeface="Arial"/>
                <a:cs typeface="Arial"/>
              </a:rPr>
              <a:t>и</a:t>
            </a:r>
            <a:r>
              <a:rPr sz="1800" spc="15" dirty="0">
                <a:latin typeface="Arial"/>
                <a:cs typeface="Arial"/>
              </a:rPr>
              <a:t>сте</a:t>
            </a:r>
            <a:r>
              <a:rPr sz="1800" spc="-50" dirty="0">
                <a:latin typeface="Arial"/>
                <a:cs typeface="Arial"/>
              </a:rPr>
              <a:t>м</a:t>
            </a:r>
            <a:r>
              <a:rPr sz="1800" spc="40" dirty="0">
                <a:latin typeface="Arial"/>
                <a:cs typeface="Arial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Arial"/>
                <a:cs typeface="Arial"/>
              </a:rPr>
              <a:t>з</a:t>
            </a:r>
            <a:r>
              <a:rPr sz="1800" spc="65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40" dirty="0">
                <a:latin typeface="Arial"/>
                <a:cs typeface="Arial"/>
              </a:rPr>
              <a:t>ю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45" dirty="0">
                <a:latin typeface="Arial"/>
                <a:cs typeface="Arial"/>
              </a:rPr>
              <a:t>т</a:t>
            </a:r>
            <a:r>
              <a:rPr sz="1800" spc="100" dirty="0">
                <a:latin typeface="Arial"/>
                <a:cs typeface="Arial"/>
              </a:rPr>
              <a:t>и</a:t>
            </a:r>
            <a:r>
              <a:rPr sz="1800" spc="-5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Ра</a:t>
            </a: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55" dirty="0">
                <a:latin typeface="Arial"/>
                <a:cs typeface="Arial"/>
              </a:rPr>
              <a:t>Ф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ера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ф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0" dirty="0">
                <a:latin typeface="Arial"/>
                <a:cs typeface="Arial"/>
              </a:rPr>
              <a:t>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он</a:t>
            </a:r>
            <a:r>
              <a:rPr sz="1800" spc="5" dirty="0">
                <a:latin typeface="Arial"/>
                <a:cs typeface="Arial"/>
              </a:rPr>
              <a:t>у</a:t>
            </a:r>
            <a:r>
              <a:rPr sz="1800" spc="1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45" dirty="0">
                <a:latin typeface="Arial"/>
                <a:cs typeface="Arial"/>
              </a:rPr>
              <a:t>т</a:t>
            </a:r>
            <a:r>
              <a:rPr sz="1800" spc="100" dirty="0">
                <a:latin typeface="Arial"/>
                <a:cs typeface="Arial"/>
              </a:rPr>
              <a:t>и</a:t>
            </a:r>
            <a:r>
              <a:rPr sz="1800" spc="-5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spc="-40" dirty="0">
                <a:latin typeface="Arial"/>
                <a:cs typeface="Arial"/>
              </a:rPr>
              <a:t>м</a:t>
            </a:r>
            <a:r>
              <a:rPr sz="1800" b="1" spc="-5" dirty="0">
                <a:latin typeface="Arial"/>
                <a:cs typeface="Arial"/>
              </a:rPr>
              <a:t>і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іс</a:t>
            </a:r>
            <a:r>
              <a:rPr sz="1800" b="1" dirty="0">
                <a:latin typeface="Arial"/>
                <a:cs typeface="Arial"/>
              </a:rPr>
              <a:t>тр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ти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ий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80" dirty="0">
                <a:latin typeface="Arial"/>
                <a:cs typeface="Arial"/>
              </a:rPr>
              <a:t>ф</a:t>
            </a:r>
            <a:r>
              <a:rPr sz="1800" b="1" spc="-5" dirty="0">
                <a:latin typeface="Arial"/>
                <a:cs typeface="Arial"/>
              </a:rPr>
              <a:t>іс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ен</a:t>
            </a:r>
            <a:r>
              <a:rPr sz="1800" dirty="0">
                <a:latin typeface="Arial"/>
                <a:cs typeface="Arial"/>
              </a:rPr>
              <a:t>сі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40" dirty="0">
                <a:latin typeface="Arial"/>
                <a:cs typeface="Arial"/>
              </a:rPr>
              <a:t>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ф</a:t>
            </a:r>
            <a:r>
              <a:rPr sz="1800" spc="-5" dirty="0">
                <a:latin typeface="Arial"/>
                <a:cs typeface="Arial"/>
              </a:rPr>
              <a:t>он</a:t>
            </a:r>
            <a:r>
              <a:rPr sz="1800" spc="30" dirty="0">
                <a:latin typeface="Arial"/>
                <a:cs typeface="Arial"/>
              </a:rPr>
              <a:t>д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45" dirty="0">
                <a:latin typeface="Arial"/>
                <a:cs typeface="Arial"/>
              </a:rPr>
              <a:t>т</a:t>
            </a:r>
            <a:r>
              <a:rPr sz="1800" spc="100" dirty="0">
                <a:latin typeface="Arial"/>
                <a:cs typeface="Arial"/>
              </a:rPr>
              <a:t>и</a:t>
            </a:r>
            <a:r>
              <a:rPr sz="1800" spc="-5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Н</a:t>
            </a:r>
            <a:r>
              <a:rPr sz="1800" spc="160" dirty="0">
                <a:latin typeface="Arial"/>
                <a:cs typeface="Arial"/>
              </a:rPr>
              <a:t>Ф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10" dirty="0">
                <a:latin typeface="Arial"/>
                <a:cs typeface="Arial"/>
              </a:rPr>
              <a:t>с</a:t>
            </a:r>
            <a:r>
              <a:rPr sz="1800" spc="-50" dirty="0">
                <a:latin typeface="Arial"/>
                <a:cs typeface="Arial"/>
              </a:rPr>
              <a:t>л</a:t>
            </a:r>
            <a:r>
              <a:rPr sz="1800" spc="35" dirty="0">
                <a:latin typeface="Arial"/>
                <a:cs typeface="Arial"/>
              </a:rPr>
              <a:t>у</a:t>
            </a:r>
            <a:r>
              <a:rPr sz="1800" dirty="0">
                <a:latin typeface="Arial"/>
                <a:cs typeface="Arial"/>
              </a:rPr>
              <a:t>г</a:t>
            </a:r>
            <a:r>
              <a:rPr sz="1800" spc="40" dirty="0">
                <a:latin typeface="Arial"/>
                <a:cs typeface="Arial"/>
              </a:rPr>
              <a:t>и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ер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он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10" dirty="0">
                <a:latin typeface="Arial"/>
                <a:cs typeface="Arial"/>
              </a:rPr>
              <a:t>ф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ано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40" dirty="0">
                <a:latin typeface="Arial"/>
                <a:cs typeface="Arial"/>
              </a:rPr>
              <a:t>б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у</a:t>
            </a:r>
            <a:r>
              <a:rPr sz="1800" spc="35" dirty="0">
                <a:latin typeface="Arial"/>
                <a:cs typeface="Arial"/>
              </a:rPr>
              <a:t>ч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101899"/>
              </a:lnSpc>
            </a:pPr>
            <a:r>
              <a:rPr sz="1800" spc="140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60" dirty="0">
                <a:latin typeface="Arial"/>
                <a:cs typeface="Arial"/>
              </a:rPr>
              <a:t>ш</a:t>
            </a:r>
            <a:r>
              <a:rPr sz="1800" spc="55" dirty="0">
                <a:latin typeface="Arial"/>
                <a:cs typeface="Arial"/>
              </a:rPr>
              <a:t>ти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Н</a:t>
            </a:r>
            <a:r>
              <a:rPr sz="1800" spc="160" dirty="0">
                <a:latin typeface="Arial"/>
                <a:cs typeface="Arial"/>
              </a:rPr>
              <a:t>Ф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б</a:t>
            </a:r>
            <a:r>
              <a:rPr sz="1800" spc="15" dirty="0">
                <a:latin typeface="Arial"/>
                <a:cs typeface="Arial"/>
              </a:rPr>
              <a:t>у</a:t>
            </a:r>
            <a:r>
              <a:rPr sz="1800" spc="25" dirty="0">
                <a:latin typeface="Arial"/>
                <a:cs typeface="Arial"/>
              </a:rPr>
              <a:t>д</a:t>
            </a:r>
            <a:r>
              <a:rPr sz="1800" spc="5" dirty="0">
                <a:latin typeface="Arial"/>
                <a:cs typeface="Arial"/>
              </a:rPr>
              <a:t>уть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ере</a:t>
            </a:r>
            <a:r>
              <a:rPr sz="1800" spc="35" dirty="0">
                <a:latin typeface="Arial"/>
                <a:cs typeface="Arial"/>
              </a:rPr>
              <a:t>д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45" dirty="0">
                <a:latin typeface="Arial"/>
                <a:cs typeface="Arial"/>
              </a:rPr>
              <a:t>т</a:t>
            </a:r>
            <a:r>
              <a:rPr sz="1800" spc="100" dirty="0">
                <a:latin typeface="Arial"/>
                <a:cs typeface="Arial"/>
              </a:rPr>
              <a:t>и</a:t>
            </a:r>
            <a:r>
              <a:rPr sz="1800" spc="5" dirty="0">
                <a:latin typeface="Arial"/>
                <a:cs typeface="Arial"/>
              </a:rPr>
              <a:t>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Arial"/>
                <a:cs typeface="Arial"/>
              </a:rPr>
              <a:t>в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у</a:t>
            </a:r>
            <a:r>
              <a:rPr sz="180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ра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" dirty="0">
                <a:latin typeface="Arial"/>
                <a:cs typeface="Arial"/>
              </a:rPr>
              <a:t>нн</a:t>
            </a:r>
            <a:r>
              <a:rPr sz="1800" spc="15" dirty="0">
                <a:latin typeface="Arial"/>
                <a:cs typeface="Arial"/>
              </a:rPr>
              <a:t>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ри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spc="-40" dirty="0">
                <a:latin typeface="Arial"/>
                <a:cs typeface="Arial"/>
              </a:rPr>
              <a:t>м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Arial"/>
                <a:cs typeface="Arial"/>
              </a:rPr>
              <a:t>дл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у</a:t>
            </a:r>
            <a:r>
              <a:rPr sz="1800" b="1" spc="45" dirty="0">
                <a:latin typeface="Arial"/>
                <a:cs typeface="Arial"/>
              </a:rPr>
              <a:t>г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4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рі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195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40" dirty="0">
                <a:latin typeface="Arial"/>
                <a:cs typeface="Arial"/>
              </a:rPr>
              <a:t>м</a:t>
            </a:r>
            <a:r>
              <a:rPr sz="1800" b="1" spc="10" dirty="0">
                <a:latin typeface="Arial"/>
                <a:cs typeface="Arial"/>
              </a:rPr>
              <a:t>п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і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-40" dirty="0">
                <a:latin typeface="Arial"/>
                <a:cs typeface="Arial"/>
              </a:rPr>
              <a:t>м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у</a:t>
            </a:r>
            <a:r>
              <a:rPr sz="1800" b="1" spc="10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45" dirty="0">
                <a:latin typeface="Arial"/>
                <a:cs typeface="Arial"/>
              </a:rPr>
              <a:t>л</a:t>
            </a:r>
            <a:r>
              <a:rPr sz="1800" b="1" spc="-5" dirty="0">
                <a:latin typeface="Arial"/>
                <a:cs typeface="Arial"/>
              </a:rPr>
              <a:t>і</a:t>
            </a:r>
            <a:r>
              <a:rPr sz="1800" b="1" spc="10" dirty="0">
                <a:latin typeface="Arial"/>
                <a:cs typeface="Arial"/>
              </a:rPr>
              <a:t>нн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9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ти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40" dirty="0">
                <a:latin typeface="Arial"/>
                <a:cs typeface="Arial"/>
              </a:rPr>
              <a:t>м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140" dirty="0">
                <a:latin typeface="Arial"/>
                <a:cs typeface="Arial"/>
              </a:rPr>
              <a:t>К</a:t>
            </a:r>
            <a:r>
              <a:rPr sz="1800" spc="50" dirty="0">
                <a:latin typeface="Arial"/>
                <a:cs typeface="Arial"/>
              </a:rPr>
              <a:t>У</a:t>
            </a:r>
            <a:r>
              <a:rPr sz="1800" spc="-1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Arial"/>
                <a:cs typeface="Arial"/>
              </a:rPr>
              <a:t>Ф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-45" dirty="0">
                <a:latin typeface="Arial"/>
                <a:cs typeface="Arial"/>
              </a:rPr>
              <a:t>ц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15" dirty="0">
                <a:latin typeface="Arial"/>
                <a:cs typeface="Arial"/>
              </a:rPr>
              <a:t>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Arial"/>
                <a:cs typeface="Arial"/>
              </a:rPr>
              <a:t>зб</a:t>
            </a:r>
            <a:r>
              <a:rPr sz="1800" spc="-5" dirty="0">
                <a:latin typeface="Arial"/>
                <a:cs typeface="Arial"/>
              </a:rPr>
              <a:t>ер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40" dirty="0">
                <a:latin typeface="Arial"/>
                <a:cs typeface="Arial"/>
              </a:rPr>
              <a:t>г</a:t>
            </a:r>
            <a:r>
              <a:rPr sz="1800" spc="-5" dirty="0">
                <a:latin typeface="Arial"/>
                <a:cs typeface="Arial"/>
              </a:rPr>
              <a:t>анн</a:t>
            </a:r>
            <a:r>
              <a:rPr sz="1800" spc="15" dirty="0">
                <a:latin typeface="Arial"/>
                <a:cs typeface="Arial"/>
              </a:rPr>
              <a:t>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п</a:t>
            </a:r>
            <a:r>
              <a:rPr sz="1800" spc="-5" dirty="0">
                <a:latin typeface="Arial"/>
                <a:cs typeface="Arial"/>
              </a:rPr>
              <a:t>ен</a:t>
            </a:r>
            <a:r>
              <a:rPr sz="1800" dirty="0">
                <a:latin typeface="Arial"/>
                <a:cs typeface="Arial"/>
              </a:rPr>
              <a:t>сі</a:t>
            </a:r>
            <a:r>
              <a:rPr sz="1800" spc="80" dirty="0">
                <a:latin typeface="Arial"/>
                <a:cs typeface="Arial"/>
              </a:rPr>
              <a:t>й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spc="80" dirty="0">
                <a:latin typeface="Arial"/>
                <a:cs typeface="Arial"/>
              </a:rPr>
              <a:t>и</a:t>
            </a:r>
            <a:r>
              <a:rPr sz="1800" dirty="0">
                <a:latin typeface="Arial"/>
                <a:cs typeface="Arial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200" dirty="0">
                <a:latin typeface="Arial"/>
                <a:cs typeface="Arial"/>
              </a:rPr>
              <a:t>к</a:t>
            </a:r>
            <a:r>
              <a:rPr sz="1800" spc="45" dirty="0">
                <a:latin typeface="Arial"/>
                <a:cs typeface="Arial"/>
              </a:rPr>
              <a:t>т</a:t>
            </a:r>
            <a:r>
              <a:rPr sz="1800" spc="100" dirty="0">
                <a:latin typeface="Arial"/>
                <a:cs typeface="Arial"/>
              </a:rPr>
              <a:t>и</a:t>
            </a:r>
            <a:r>
              <a:rPr sz="1800" spc="35" dirty="0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25" dirty="0">
                <a:latin typeface="Arial"/>
                <a:cs typeface="Arial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б</a:t>
            </a:r>
            <a:r>
              <a:rPr sz="1800" spc="15" dirty="0">
                <a:latin typeface="Arial"/>
                <a:cs typeface="Arial"/>
              </a:rPr>
              <a:t>у</a:t>
            </a:r>
            <a:r>
              <a:rPr sz="1800" spc="25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Arial"/>
                <a:cs typeface="Arial"/>
              </a:rPr>
              <a:t>пок</a:t>
            </a:r>
            <a:r>
              <a:rPr sz="1800" spc="-60" dirty="0">
                <a:latin typeface="Arial"/>
                <a:cs typeface="Arial"/>
              </a:rPr>
              <a:t>л</a:t>
            </a:r>
            <a:r>
              <a:rPr sz="1800" spc="15" dirty="0">
                <a:latin typeface="Arial"/>
                <a:cs typeface="Arial"/>
              </a:rPr>
              <a:t>а</a:t>
            </a:r>
            <a:r>
              <a:rPr sz="1800" spc="25" dirty="0">
                <a:latin typeface="Arial"/>
                <a:cs typeface="Arial"/>
              </a:rPr>
              <a:t>д</a:t>
            </a:r>
            <a:r>
              <a:rPr sz="1800" spc="-5" dirty="0">
                <a:latin typeface="Arial"/>
                <a:cs typeface="Arial"/>
              </a:rPr>
              <a:t>ен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ри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і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Arial"/>
                <a:cs typeface="Arial"/>
              </a:rPr>
              <a:t>дл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Arial"/>
                <a:cs typeface="Arial"/>
              </a:rPr>
              <a:t>д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у</a:t>
            </a:r>
            <a:r>
              <a:rPr sz="1800" b="1" spc="45" dirty="0">
                <a:latin typeface="Arial"/>
                <a:cs typeface="Arial"/>
              </a:rPr>
              <a:t>г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4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рі</a:t>
            </a:r>
            <a:r>
              <a:rPr sz="1800" b="1" spc="-20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40" dirty="0">
                <a:latin typeface="Arial"/>
                <a:cs typeface="Arial"/>
              </a:rPr>
              <a:t>я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Arial"/>
                <a:cs typeface="Arial"/>
              </a:rPr>
              <a:t>б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195" dirty="0">
                <a:latin typeface="Arial"/>
                <a:cs typeface="Arial"/>
              </a:rPr>
              <a:t>к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10" dirty="0">
                <a:latin typeface="Arial"/>
                <a:cs typeface="Arial"/>
              </a:rPr>
              <a:t>зб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spc="-10" dirty="0">
                <a:latin typeface="Arial"/>
                <a:cs typeface="Arial"/>
              </a:rPr>
              <a:t>рі</a:t>
            </a:r>
            <a:r>
              <a:rPr sz="1800" b="1" spc="45" dirty="0">
                <a:latin typeface="Arial"/>
                <a:cs typeface="Arial"/>
              </a:rPr>
              <a:t>г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60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і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404" y="5257800"/>
            <a:ext cx="508000" cy="495300"/>
          </a:xfrm>
          <a:custGeom>
            <a:avLst/>
            <a:gdLst/>
            <a:ahLst/>
            <a:cxnLst/>
            <a:rect l="l" t="t" r="r" b="b"/>
            <a:pathLst>
              <a:path w="508000" h="495300">
                <a:moveTo>
                  <a:pt x="253995" y="0"/>
                </a:moveTo>
                <a:lnTo>
                  <a:pt x="212796" y="3241"/>
                </a:lnTo>
                <a:lnTo>
                  <a:pt x="173713" y="12624"/>
                </a:lnTo>
                <a:lnTo>
                  <a:pt x="137270" y="27641"/>
                </a:lnTo>
                <a:lnTo>
                  <a:pt x="103989" y="47780"/>
                </a:lnTo>
                <a:lnTo>
                  <a:pt x="74393" y="72532"/>
                </a:lnTo>
                <a:lnTo>
                  <a:pt x="49006" y="101388"/>
                </a:lnTo>
                <a:lnTo>
                  <a:pt x="28350" y="133838"/>
                </a:lnTo>
                <a:lnTo>
                  <a:pt x="12948" y="169371"/>
                </a:lnTo>
                <a:lnTo>
                  <a:pt x="3324" y="207478"/>
                </a:lnTo>
                <a:lnTo>
                  <a:pt x="0" y="247649"/>
                </a:lnTo>
                <a:lnTo>
                  <a:pt x="841" y="267961"/>
                </a:lnTo>
                <a:lnTo>
                  <a:pt x="7381" y="307165"/>
                </a:lnTo>
                <a:lnTo>
                  <a:pt x="19960" y="344048"/>
                </a:lnTo>
                <a:lnTo>
                  <a:pt x="38054" y="378103"/>
                </a:lnTo>
                <a:lnTo>
                  <a:pt x="61141" y="408820"/>
                </a:lnTo>
                <a:lnTo>
                  <a:pt x="88698" y="435688"/>
                </a:lnTo>
                <a:lnTo>
                  <a:pt x="120201" y="458197"/>
                </a:lnTo>
                <a:lnTo>
                  <a:pt x="155129" y="475839"/>
                </a:lnTo>
                <a:lnTo>
                  <a:pt x="192957" y="488102"/>
                </a:lnTo>
                <a:lnTo>
                  <a:pt x="233164" y="494479"/>
                </a:lnTo>
                <a:lnTo>
                  <a:pt x="253995" y="495299"/>
                </a:lnTo>
                <a:lnTo>
                  <a:pt x="274827" y="494479"/>
                </a:lnTo>
                <a:lnTo>
                  <a:pt x="315034" y="488102"/>
                </a:lnTo>
                <a:lnTo>
                  <a:pt x="352862" y="475839"/>
                </a:lnTo>
                <a:lnTo>
                  <a:pt x="387790" y="458197"/>
                </a:lnTo>
                <a:lnTo>
                  <a:pt x="419293" y="435688"/>
                </a:lnTo>
                <a:lnTo>
                  <a:pt x="446850" y="408820"/>
                </a:lnTo>
                <a:lnTo>
                  <a:pt x="469937" y="378103"/>
                </a:lnTo>
                <a:lnTo>
                  <a:pt x="488031" y="344048"/>
                </a:lnTo>
                <a:lnTo>
                  <a:pt x="500610" y="307165"/>
                </a:lnTo>
                <a:lnTo>
                  <a:pt x="507149" y="267961"/>
                </a:lnTo>
                <a:lnTo>
                  <a:pt x="507991" y="247649"/>
                </a:lnTo>
                <a:lnTo>
                  <a:pt x="507149" y="227338"/>
                </a:lnTo>
                <a:lnTo>
                  <a:pt x="500610" y="188134"/>
                </a:lnTo>
                <a:lnTo>
                  <a:pt x="488031" y="151251"/>
                </a:lnTo>
                <a:lnTo>
                  <a:pt x="469937" y="117196"/>
                </a:lnTo>
                <a:lnTo>
                  <a:pt x="446850" y="86479"/>
                </a:lnTo>
                <a:lnTo>
                  <a:pt x="419293" y="59611"/>
                </a:lnTo>
                <a:lnTo>
                  <a:pt x="387790" y="37102"/>
                </a:lnTo>
                <a:lnTo>
                  <a:pt x="352862" y="19460"/>
                </a:lnTo>
                <a:lnTo>
                  <a:pt x="315034" y="7197"/>
                </a:lnTo>
                <a:lnTo>
                  <a:pt x="274827" y="820"/>
                </a:lnTo>
                <a:lnTo>
                  <a:pt x="253995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604" y="4114800"/>
            <a:ext cx="355591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" y="5321301"/>
            <a:ext cx="355601" cy="368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" y="2895593"/>
            <a:ext cx="355601" cy="368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2265" y="2999553"/>
            <a:ext cx="392430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140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7200" b="1" spc="-1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7200" b="1" spc="-5" dirty="0">
                <a:solidFill>
                  <a:srgbClr val="404040"/>
                </a:solidFill>
                <a:latin typeface="Arial"/>
                <a:cs typeface="Arial"/>
              </a:rPr>
              <a:t>да</a:t>
            </a:r>
            <a:r>
              <a:rPr sz="7200" b="1" spc="425" dirty="0">
                <a:solidFill>
                  <a:srgbClr val="404040"/>
                </a:solidFill>
                <a:latin typeface="Arial"/>
                <a:cs typeface="Arial"/>
              </a:rPr>
              <a:t>тк</a:t>
            </a:r>
            <a:r>
              <a:rPr sz="7200" b="1" spc="-4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608" y="2156051"/>
            <a:ext cx="3007995" cy="432434"/>
          </a:xfrm>
          <a:custGeom>
            <a:avLst/>
            <a:gdLst/>
            <a:ahLst/>
            <a:cxnLst/>
            <a:rect l="l" t="t" r="r" b="b"/>
            <a:pathLst>
              <a:path w="3007995" h="432435">
                <a:moveTo>
                  <a:pt x="0" y="432005"/>
                </a:moveTo>
                <a:lnTo>
                  <a:pt x="3007815" y="432005"/>
                </a:lnTo>
                <a:lnTo>
                  <a:pt x="3007815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5410" y="2156051"/>
            <a:ext cx="940435" cy="432434"/>
          </a:xfrm>
          <a:custGeom>
            <a:avLst/>
            <a:gdLst/>
            <a:ahLst/>
            <a:cxnLst/>
            <a:rect l="l" t="t" r="r" b="b"/>
            <a:pathLst>
              <a:path w="940435" h="432435">
                <a:moveTo>
                  <a:pt x="0" y="432005"/>
                </a:moveTo>
                <a:lnTo>
                  <a:pt x="939951" y="432005"/>
                </a:lnTo>
                <a:lnTo>
                  <a:pt x="939951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5383" y="2156051"/>
            <a:ext cx="1504315" cy="432434"/>
          </a:xfrm>
          <a:custGeom>
            <a:avLst/>
            <a:gdLst/>
            <a:ahLst/>
            <a:cxnLst/>
            <a:rect l="l" t="t" r="r" b="b"/>
            <a:pathLst>
              <a:path w="1504314" h="432435">
                <a:moveTo>
                  <a:pt x="0" y="432005"/>
                </a:moveTo>
                <a:lnTo>
                  <a:pt x="1503901" y="432005"/>
                </a:lnTo>
                <a:lnTo>
                  <a:pt x="1503901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9266" y="2156051"/>
            <a:ext cx="1504315" cy="432434"/>
          </a:xfrm>
          <a:custGeom>
            <a:avLst/>
            <a:gdLst/>
            <a:ahLst/>
            <a:cxnLst/>
            <a:rect l="l" t="t" r="r" b="b"/>
            <a:pathLst>
              <a:path w="1504315" h="432435">
                <a:moveTo>
                  <a:pt x="0" y="432005"/>
                </a:moveTo>
                <a:lnTo>
                  <a:pt x="1503913" y="432005"/>
                </a:lnTo>
                <a:lnTo>
                  <a:pt x="1503913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180" y="2156051"/>
            <a:ext cx="1504315" cy="432434"/>
          </a:xfrm>
          <a:custGeom>
            <a:avLst/>
            <a:gdLst/>
            <a:ahLst/>
            <a:cxnLst/>
            <a:rect l="l" t="t" r="r" b="b"/>
            <a:pathLst>
              <a:path w="1504315" h="432435">
                <a:moveTo>
                  <a:pt x="0" y="432005"/>
                </a:moveTo>
                <a:lnTo>
                  <a:pt x="1503901" y="432005"/>
                </a:lnTo>
                <a:lnTo>
                  <a:pt x="1503901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47094" y="2156051"/>
            <a:ext cx="1504315" cy="432434"/>
          </a:xfrm>
          <a:custGeom>
            <a:avLst/>
            <a:gdLst/>
            <a:ahLst/>
            <a:cxnLst/>
            <a:rect l="l" t="t" r="r" b="b"/>
            <a:pathLst>
              <a:path w="1504315" h="432435">
                <a:moveTo>
                  <a:pt x="0" y="432005"/>
                </a:moveTo>
                <a:lnTo>
                  <a:pt x="1503913" y="432005"/>
                </a:lnTo>
                <a:lnTo>
                  <a:pt x="1503913" y="0"/>
                </a:lnTo>
                <a:lnTo>
                  <a:pt x="0" y="0"/>
                </a:lnTo>
                <a:lnTo>
                  <a:pt x="0" y="432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608" y="2588062"/>
            <a:ext cx="3007995" cy="972185"/>
          </a:xfrm>
          <a:custGeom>
            <a:avLst/>
            <a:gdLst/>
            <a:ahLst/>
            <a:cxnLst/>
            <a:rect l="l" t="t" r="r" b="b"/>
            <a:pathLst>
              <a:path w="3007995" h="972185">
                <a:moveTo>
                  <a:pt x="0" y="972001"/>
                </a:moveTo>
                <a:lnTo>
                  <a:pt x="3007815" y="972001"/>
                </a:lnTo>
                <a:lnTo>
                  <a:pt x="3007815" y="0"/>
                </a:lnTo>
                <a:lnTo>
                  <a:pt x="0" y="0"/>
                </a:lnTo>
                <a:lnTo>
                  <a:pt x="0" y="9720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5410" y="2588035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3993"/>
                </a:moveTo>
                <a:lnTo>
                  <a:pt x="939951" y="323993"/>
                </a:lnTo>
                <a:lnTo>
                  <a:pt x="93995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5383" y="258803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9266" y="258803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43180" y="258803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7094" y="258803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5410" y="2912056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5383" y="291205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9266" y="291205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3180" y="291205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47094" y="291205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5410" y="3236058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5383" y="3236058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9266" y="3236058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3180" y="3236058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47094" y="3236058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608" y="3560051"/>
            <a:ext cx="3007995" cy="972185"/>
          </a:xfrm>
          <a:custGeom>
            <a:avLst/>
            <a:gdLst/>
            <a:ahLst/>
            <a:cxnLst/>
            <a:rect l="l" t="t" r="r" b="b"/>
            <a:pathLst>
              <a:path w="3007995" h="972185">
                <a:moveTo>
                  <a:pt x="0" y="971991"/>
                </a:moveTo>
                <a:lnTo>
                  <a:pt x="3007815" y="971991"/>
                </a:lnTo>
                <a:lnTo>
                  <a:pt x="3007815" y="0"/>
                </a:lnTo>
                <a:lnTo>
                  <a:pt x="0" y="0"/>
                </a:lnTo>
                <a:lnTo>
                  <a:pt x="0" y="97199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5410" y="3560051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3993"/>
                </a:moveTo>
                <a:lnTo>
                  <a:pt x="939951" y="323993"/>
                </a:lnTo>
                <a:lnTo>
                  <a:pt x="93995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5383" y="356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39266" y="356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3180" y="356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47094" y="356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5410" y="3884045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5383" y="388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266" y="388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43180" y="388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47094" y="388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5410" y="4208050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3993"/>
                </a:moveTo>
                <a:lnTo>
                  <a:pt x="939951" y="323993"/>
                </a:lnTo>
                <a:lnTo>
                  <a:pt x="93995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5383" y="420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9266" y="420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3180" y="420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47094" y="420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608" y="4532043"/>
            <a:ext cx="3007995" cy="972185"/>
          </a:xfrm>
          <a:custGeom>
            <a:avLst/>
            <a:gdLst/>
            <a:ahLst/>
            <a:cxnLst/>
            <a:rect l="l" t="t" r="r" b="b"/>
            <a:pathLst>
              <a:path w="3007995" h="972185">
                <a:moveTo>
                  <a:pt x="0" y="972001"/>
                </a:moveTo>
                <a:lnTo>
                  <a:pt x="3007815" y="972001"/>
                </a:lnTo>
                <a:lnTo>
                  <a:pt x="3007815" y="0"/>
                </a:lnTo>
                <a:lnTo>
                  <a:pt x="0" y="0"/>
                </a:lnTo>
                <a:lnTo>
                  <a:pt x="0" y="9720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5410" y="4532040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35383" y="453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39266" y="453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3180" y="453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47094" y="453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5410" y="4856046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35383" y="485604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9266" y="485604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43180" y="485604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47094" y="4856046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5410" y="5180051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3993"/>
                </a:moveTo>
                <a:lnTo>
                  <a:pt x="939951" y="323993"/>
                </a:lnTo>
                <a:lnTo>
                  <a:pt x="93995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383" y="518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9266" y="518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43180" y="518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47094" y="5180051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608" y="5504045"/>
            <a:ext cx="3007995" cy="972185"/>
          </a:xfrm>
          <a:custGeom>
            <a:avLst/>
            <a:gdLst/>
            <a:ahLst/>
            <a:cxnLst/>
            <a:rect l="l" t="t" r="r" b="b"/>
            <a:pathLst>
              <a:path w="3007995" h="972185">
                <a:moveTo>
                  <a:pt x="0" y="972001"/>
                </a:moveTo>
                <a:lnTo>
                  <a:pt x="3007815" y="972001"/>
                </a:lnTo>
                <a:lnTo>
                  <a:pt x="3007815" y="0"/>
                </a:lnTo>
                <a:lnTo>
                  <a:pt x="0" y="0"/>
                </a:lnTo>
                <a:lnTo>
                  <a:pt x="0" y="97200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95410" y="5504045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35383" y="550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39266" y="550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43180" y="550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47094" y="5504045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95410" y="5828050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3993"/>
                </a:moveTo>
                <a:lnTo>
                  <a:pt x="939951" y="323993"/>
                </a:lnTo>
                <a:lnTo>
                  <a:pt x="93995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35383" y="582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39266" y="582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3180" y="582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01" y="323993"/>
                </a:lnTo>
                <a:lnTo>
                  <a:pt x="1503901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47094" y="582805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3993"/>
                </a:moveTo>
                <a:lnTo>
                  <a:pt x="1503913" y="323993"/>
                </a:lnTo>
                <a:lnTo>
                  <a:pt x="1503913" y="0"/>
                </a:lnTo>
                <a:lnTo>
                  <a:pt x="0" y="0"/>
                </a:lnTo>
                <a:lnTo>
                  <a:pt x="0" y="32399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5410" y="6152040"/>
            <a:ext cx="940435" cy="324485"/>
          </a:xfrm>
          <a:custGeom>
            <a:avLst/>
            <a:gdLst/>
            <a:ahLst/>
            <a:cxnLst/>
            <a:rect l="l" t="t" r="r" b="b"/>
            <a:pathLst>
              <a:path w="940435" h="324485">
                <a:moveTo>
                  <a:pt x="0" y="324005"/>
                </a:moveTo>
                <a:lnTo>
                  <a:pt x="939951" y="324005"/>
                </a:lnTo>
                <a:lnTo>
                  <a:pt x="93995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35383" y="615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4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39266" y="615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43180" y="615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01" y="324005"/>
                </a:lnTo>
                <a:lnTo>
                  <a:pt x="1503901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47094" y="6152040"/>
            <a:ext cx="1504315" cy="324485"/>
          </a:xfrm>
          <a:custGeom>
            <a:avLst/>
            <a:gdLst/>
            <a:ahLst/>
            <a:cxnLst/>
            <a:rect l="l" t="t" r="r" b="b"/>
            <a:pathLst>
              <a:path w="1504315" h="324485">
                <a:moveTo>
                  <a:pt x="0" y="324005"/>
                </a:moveTo>
                <a:lnTo>
                  <a:pt x="1503913" y="324005"/>
                </a:lnTo>
                <a:lnTo>
                  <a:pt x="1503913" y="0"/>
                </a:lnTo>
                <a:lnTo>
                  <a:pt x="0" y="0"/>
                </a:lnTo>
                <a:lnTo>
                  <a:pt x="0" y="32400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95410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35383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39266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43180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47094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1262" y="2588056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89071" y="2912028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89071" y="3236061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1262" y="3560064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89071" y="3884045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9071" y="4208050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1262" y="4532055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9071" y="4856046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89071" y="5180051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262" y="5504045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89071" y="5828050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89071" y="6152043"/>
            <a:ext cx="6968490" cy="0"/>
          </a:xfrm>
          <a:custGeom>
            <a:avLst/>
            <a:gdLst/>
            <a:ahLst/>
            <a:cxnLst/>
            <a:rect l="l" t="t" r="r" b="b"/>
            <a:pathLst>
              <a:path w="6968490">
                <a:moveTo>
                  <a:pt x="0" y="0"/>
                </a:moveTo>
                <a:lnTo>
                  <a:pt x="6968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7608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51007" y="2149693"/>
            <a:ext cx="0" cy="4333240"/>
          </a:xfrm>
          <a:custGeom>
            <a:avLst/>
            <a:gdLst/>
            <a:ahLst/>
            <a:cxnLst/>
            <a:rect l="l" t="t" r="r" b="b"/>
            <a:pathLst>
              <a:path h="4333240">
                <a:moveTo>
                  <a:pt x="0" y="0"/>
                </a:moveTo>
                <a:lnTo>
                  <a:pt x="0" y="433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1262" y="2156033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1262" y="6476045"/>
            <a:ext cx="9976485" cy="0"/>
          </a:xfrm>
          <a:custGeom>
            <a:avLst/>
            <a:gdLst/>
            <a:ahLst/>
            <a:cxnLst/>
            <a:rect l="l" t="t" r="r" b="b"/>
            <a:pathLst>
              <a:path w="9976485">
                <a:moveTo>
                  <a:pt x="0" y="0"/>
                </a:moveTo>
                <a:lnTo>
                  <a:pt x="9976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896831" y="2302947"/>
            <a:ext cx="381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400734" y="2302947"/>
            <a:ext cx="381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04650" y="2302947"/>
            <a:ext cx="381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2040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408555" y="2302947"/>
            <a:ext cx="381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2050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6348" y="2925832"/>
            <a:ext cx="2451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b="1" spc="75" dirty="0">
                <a:latin typeface="Arial"/>
                <a:cs typeface="Arial"/>
              </a:rPr>
              <a:t>А</a:t>
            </a:r>
            <a:r>
              <a:rPr sz="1100" b="1" spc="70" dirty="0">
                <a:latin typeface="Arial"/>
                <a:cs typeface="Arial"/>
              </a:rPr>
              <a:t>к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0" dirty="0">
                <a:latin typeface="Arial"/>
                <a:cs typeface="Arial"/>
              </a:rPr>
              <a:t>и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85" dirty="0">
                <a:latin typeface="Arial"/>
                <a:cs typeface="Arial"/>
              </a:rPr>
              <a:t>ь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Arial"/>
                <a:cs typeface="Arial"/>
              </a:rPr>
              <a:t>ф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Arial"/>
                <a:cs typeface="Arial"/>
              </a:rPr>
              <a:t>м</a:t>
            </a:r>
            <a:r>
              <a:rPr sz="1100" b="1" spc="-20" dirty="0">
                <a:latin typeface="Arial"/>
                <a:cs typeface="Arial"/>
              </a:rPr>
              <a:t>і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85" dirty="0">
                <a:latin typeface="Arial"/>
                <a:cs typeface="Arial"/>
              </a:rPr>
              <a:t>ь</a:t>
            </a:r>
            <a:r>
              <a:rPr sz="1100" b="1" spc="15" dirty="0">
                <a:latin typeface="Arial"/>
                <a:cs typeface="Arial"/>
              </a:rPr>
              <a:t>й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0" dirty="0">
                <a:latin typeface="Arial"/>
                <a:cs typeface="Arial"/>
              </a:rPr>
              <a:t>и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15" dirty="0">
                <a:latin typeface="Arial"/>
                <a:cs typeface="Arial"/>
              </a:rPr>
              <a:t>ри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45" dirty="0">
                <a:latin typeface="Arial"/>
                <a:cs typeface="Arial"/>
              </a:rPr>
              <a:t>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41588" y="2680950"/>
            <a:ext cx="254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858757" y="2685650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261065" y="2685650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70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367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764980" y="2685650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4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79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875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268895" y="2685650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7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95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690813" y="3004953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58757" y="3009652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261065" y="3009652"/>
            <a:ext cx="6483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08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64980" y="3009652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6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51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032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230759" y="3009652"/>
            <a:ext cx="7239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15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476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90813" y="3328956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858757" y="3333655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261065" y="3333655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17</a:t>
            </a:r>
            <a:r>
              <a:rPr sz="1100" dirty="0">
                <a:latin typeface="Arial"/>
                <a:cs typeface="Arial"/>
              </a:rPr>
              <a:t>8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764981" y="3333655"/>
            <a:ext cx="6483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8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61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862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30760" y="3333655"/>
            <a:ext cx="7239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95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6344" y="3897833"/>
            <a:ext cx="2451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b="1" spc="75" dirty="0">
                <a:latin typeface="Arial"/>
                <a:cs typeface="Arial"/>
              </a:rPr>
              <a:t>А</a:t>
            </a:r>
            <a:r>
              <a:rPr sz="1100" b="1" spc="70" dirty="0">
                <a:latin typeface="Arial"/>
                <a:cs typeface="Arial"/>
              </a:rPr>
              <a:t>к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0" dirty="0">
                <a:latin typeface="Arial"/>
                <a:cs typeface="Arial"/>
              </a:rPr>
              <a:t>и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85" dirty="0">
                <a:latin typeface="Arial"/>
                <a:cs typeface="Arial"/>
              </a:rPr>
              <a:t>ь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Arial"/>
                <a:cs typeface="Arial"/>
              </a:rPr>
              <a:t>ф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5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dirty="0">
                <a:latin typeface="Arial"/>
                <a:cs typeface="Arial"/>
              </a:rPr>
              <a:t>%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Arial"/>
                <a:cs typeface="Arial"/>
              </a:rPr>
              <a:t>ВВ</a:t>
            </a:r>
            <a:r>
              <a:rPr sz="1100" b="1" dirty="0">
                <a:latin typeface="Arial"/>
                <a:cs typeface="Arial"/>
              </a:rPr>
              <a:t>П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741588" y="3652958"/>
            <a:ext cx="254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909531" y="3657645"/>
            <a:ext cx="3390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1</a:t>
            </a:r>
            <a:r>
              <a:rPr sz="1100" spc="-15" dirty="0">
                <a:latin typeface="Arial"/>
                <a:cs typeface="Arial"/>
              </a:rPr>
              <a:t>,8%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375370" y="3657645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19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79286" y="3657645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34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383201" y="3657645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41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90813" y="3976949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909531" y="3981660"/>
            <a:ext cx="3390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1</a:t>
            </a:r>
            <a:r>
              <a:rPr sz="1100" spc="-15" dirty="0">
                <a:latin typeface="Arial"/>
                <a:cs typeface="Arial"/>
              </a:rPr>
              <a:t>,8%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375370" y="3981660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24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879286" y="3981660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46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383201" y="3981660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57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90813" y="4300951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909531" y="4305663"/>
            <a:ext cx="3390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1</a:t>
            </a:r>
            <a:r>
              <a:rPr sz="1100" spc="-15" dirty="0">
                <a:latin typeface="Arial"/>
                <a:cs typeface="Arial"/>
              </a:rPr>
              <a:t>,8%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375370" y="4305663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25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4%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879286" y="4305663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61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383201" y="4305663"/>
            <a:ext cx="415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82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66357" y="4786021"/>
            <a:ext cx="199898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b="1" spc="5" dirty="0">
                <a:latin typeface="Arial"/>
                <a:cs typeface="Arial"/>
              </a:rPr>
              <a:t>С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25" dirty="0">
                <a:latin typeface="Arial"/>
                <a:cs typeface="Arial"/>
              </a:rPr>
              <a:t>я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Arial"/>
                <a:cs typeface="Arial"/>
              </a:rPr>
              <a:t>сума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85" dirty="0">
                <a:latin typeface="Arial"/>
                <a:cs typeface="Arial"/>
              </a:rPr>
              <a:t>ко</a:t>
            </a:r>
            <a:r>
              <a:rPr sz="1100" b="1" spc="-20" dirty="0">
                <a:latin typeface="Arial"/>
                <a:cs typeface="Arial"/>
              </a:rPr>
              <a:t>ш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30" dirty="0">
                <a:latin typeface="Arial"/>
                <a:cs typeface="Arial"/>
              </a:rPr>
              <a:t>в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а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25" dirty="0">
                <a:latin typeface="Arial"/>
                <a:cs typeface="Arial"/>
              </a:rPr>
              <a:t>а</a:t>
            </a:r>
            <a:r>
              <a:rPr sz="1100" b="1" spc="-15" dirty="0">
                <a:latin typeface="Arial"/>
                <a:cs typeface="Arial"/>
              </a:rPr>
              <a:t>ху</a:t>
            </a:r>
            <a:r>
              <a:rPr sz="1100" b="1" spc="65" dirty="0">
                <a:latin typeface="Arial"/>
                <a:cs typeface="Arial"/>
              </a:rPr>
              <a:t>нк</a:t>
            </a:r>
            <a:r>
              <a:rPr sz="1100" b="1" spc="40" dirty="0">
                <a:latin typeface="Arial"/>
                <a:cs typeface="Arial"/>
              </a:rPr>
              <a:t>у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ас</a:t>
            </a:r>
            <a:r>
              <a:rPr sz="1100" b="1" spc="50" dirty="0">
                <a:latin typeface="Arial"/>
                <a:cs typeface="Arial"/>
              </a:rPr>
              <a:t>ника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(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ах</a:t>
            </a:r>
            <a:r>
              <a:rPr sz="1100" b="1" spc="25" dirty="0">
                <a:latin typeface="Arial"/>
                <a:cs typeface="Arial"/>
              </a:rPr>
              <a:t>)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15" dirty="0">
                <a:latin typeface="Arial"/>
                <a:cs typeface="Arial"/>
              </a:rPr>
              <a:t>ри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45" dirty="0">
                <a:latin typeface="Arial"/>
                <a:cs typeface="Arial"/>
              </a:rPr>
              <a:t>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41588" y="4624954"/>
            <a:ext cx="254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896831" y="4629653"/>
            <a:ext cx="3683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494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324535" y="4629653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16</a:t>
            </a:r>
            <a:r>
              <a:rPr sz="1100" dirty="0">
                <a:latin typeface="Arial"/>
                <a:cs typeface="Arial"/>
              </a:rPr>
              <a:t>7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828450" y="4629653"/>
            <a:ext cx="52133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64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268893" y="4629653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61</a:t>
            </a:r>
            <a:r>
              <a:rPr sz="1100" dirty="0">
                <a:latin typeface="Arial"/>
                <a:cs typeface="Arial"/>
              </a:rPr>
              <a:t>6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690813" y="4948956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96831" y="4953656"/>
            <a:ext cx="3683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494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324535" y="4953656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19</a:t>
            </a:r>
            <a:r>
              <a:rPr sz="1100" dirty="0">
                <a:latin typeface="Arial"/>
                <a:cs typeface="Arial"/>
              </a:rPr>
              <a:t>6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828450" y="4953656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85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578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268894" y="4953656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21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690813" y="5272959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96831" y="5277646"/>
            <a:ext cx="3683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494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324535" y="5277646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20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312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764978" y="5277646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07</a:t>
            </a:r>
            <a:r>
              <a:rPr sz="1100" dirty="0">
                <a:latin typeface="Arial"/>
                <a:cs typeface="Arial"/>
              </a:rPr>
              <a:t>7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189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268893" y="5277646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3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02</a:t>
            </a:r>
            <a:r>
              <a:rPr sz="1100" dirty="0">
                <a:latin typeface="Arial"/>
                <a:cs typeface="Arial"/>
              </a:rPr>
              <a:t>6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66344" y="5758003"/>
            <a:ext cx="199898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b="1" spc="5" dirty="0">
                <a:latin typeface="Arial"/>
                <a:cs typeface="Arial"/>
              </a:rPr>
              <a:t>С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25" dirty="0">
                <a:latin typeface="Arial"/>
                <a:cs typeface="Arial"/>
              </a:rPr>
              <a:t>я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Arial"/>
                <a:cs typeface="Arial"/>
              </a:rPr>
              <a:t>сума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145" dirty="0">
                <a:latin typeface="Arial"/>
                <a:cs typeface="Arial"/>
              </a:rPr>
              <a:t>к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85" dirty="0">
                <a:latin typeface="Arial"/>
                <a:cs typeface="Arial"/>
              </a:rPr>
              <a:t>ко</a:t>
            </a:r>
            <a:r>
              <a:rPr sz="1100" b="1" spc="-20" dirty="0">
                <a:latin typeface="Arial"/>
                <a:cs typeface="Arial"/>
              </a:rPr>
              <a:t>ш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30" dirty="0">
                <a:latin typeface="Arial"/>
                <a:cs typeface="Arial"/>
              </a:rPr>
              <a:t>в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а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25" dirty="0">
                <a:latin typeface="Arial"/>
                <a:cs typeface="Arial"/>
              </a:rPr>
              <a:t>а</a:t>
            </a:r>
            <a:r>
              <a:rPr sz="1100" b="1" spc="-15" dirty="0">
                <a:latin typeface="Arial"/>
                <a:cs typeface="Arial"/>
              </a:rPr>
              <a:t>ху</a:t>
            </a:r>
            <a:r>
              <a:rPr sz="1100" b="1" spc="65" dirty="0">
                <a:latin typeface="Arial"/>
                <a:cs typeface="Arial"/>
              </a:rPr>
              <a:t>нк</a:t>
            </a:r>
            <a:r>
              <a:rPr sz="1100" b="1" spc="40" dirty="0">
                <a:latin typeface="Arial"/>
                <a:cs typeface="Arial"/>
              </a:rPr>
              <a:t>у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-15" dirty="0">
                <a:latin typeface="Arial"/>
                <a:cs typeface="Arial"/>
              </a:rPr>
              <a:t>ас</a:t>
            </a:r>
            <a:r>
              <a:rPr sz="1100" b="1" spc="50" dirty="0">
                <a:latin typeface="Arial"/>
                <a:cs typeface="Arial"/>
              </a:rPr>
              <a:t>ника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(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50" dirty="0">
                <a:latin typeface="Arial"/>
                <a:cs typeface="Arial"/>
              </a:rPr>
              <a:t>ч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х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ах</a:t>
            </a:r>
            <a:r>
              <a:rPr sz="1100" b="1" spc="25" dirty="0">
                <a:latin typeface="Arial"/>
                <a:cs typeface="Arial"/>
              </a:rPr>
              <a:t>)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15" dirty="0">
                <a:latin typeface="Arial"/>
                <a:cs typeface="Arial"/>
              </a:rPr>
              <a:t>ри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45" dirty="0">
                <a:latin typeface="Arial"/>
                <a:cs typeface="Arial"/>
              </a:rPr>
              <a:t>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741588" y="5596961"/>
            <a:ext cx="254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960370" y="5601656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362676" y="5601656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dirty="0">
                <a:latin typeface="Arial"/>
                <a:cs typeface="Arial"/>
              </a:rPr>
              <a:t>8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828455" y="5601656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41</a:t>
            </a:r>
            <a:r>
              <a:rPr sz="1100" dirty="0">
                <a:latin typeface="Arial"/>
                <a:cs typeface="Arial"/>
              </a:rPr>
              <a:t>8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195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268899" y="5601656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13</a:t>
            </a:r>
            <a:r>
              <a:rPr sz="1100" dirty="0">
                <a:latin typeface="Arial"/>
                <a:cs typeface="Arial"/>
              </a:rPr>
              <a:t>8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930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690813" y="5920954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960370" y="5925650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62676" y="5925650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9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054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828455" y="5925650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54</a:t>
            </a:r>
            <a:r>
              <a:rPr sz="1100" dirty="0">
                <a:latin typeface="Arial"/>
                <a:cs typeface="Arial"/>
              </a:rPr>
              <a:t>5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852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268899" y="5925650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56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679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690813" y="6244959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960370" y="6249655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815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62676" y="6249655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9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054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828455" y="6249655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66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721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268899" y="6249655"/>
            <a:ext cx="647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12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249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У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60" dirty="0"/>
              <a:t>ї</a:t>
            </a:r>
            <a:r>
              <a:rPr spc="25" dirty="0"/>
              <a:t>н</a:t>
            </a:r>
            <a:r>
              <a:rPr spc="-50" dirty="0"/>
              <a:t>а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55" dirty="0"/>
              <a:t>Р</a:t>
            </a:r>
            <a:r>
              <a:rPr spc="5" dirty="0"/>
              <a:t>о</a:t>
            </a:r>
            <a:r>
              <a:rPr dirty="0"/>
              <a:t>з</a:t>
            </a:r>
            <a:r>
              <a:rPr spc="10" dirty="0"/>
              <a:t>р</a:t>
            </a:r>
            <a:r>
              <a:rPr spc="-50" dirty="0"/>
              <a:t>аху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285" dirty="0"/>
              <a:t>к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40" dirty="0"/>
              <a:t>м</a:t>
            </a:r>
            <a:r>
              <a:rPr spc="-50" dirty="0"/>
              <a:t>ас</a:t>
            </a:r>
            <a:r>
              <a:rPr spc="30" dirty="0"/>
              <a:t>ш</a:t>
            </a:r>
            <a:r>
              <a:rPr dirty="0"/>
              <a:t>т</a:t>
            </a:r>
            <a:r>
              <a:rPr spc="-50" dirty="0"/>
              <a:t>а</a:t>
            </a:r>
            <a:r>
              <a:rPr spc="-25" dirty="0"/>
              <a:t>б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162" name="object 162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466348" y="1260416"/>
            <a:ext cx="929386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62626"/>
                </a:solidFill>
                <a:latin typeface="Arial"/>
                <a:cs typeface="Arial"/>
              </a:rPr>
              <a:t>Де</a:t>
            </a:r>
            <a:r>
              <a:rPr sz="1100" b="1" spc="5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b="1" spc="-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b="1" spc="4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b="1" spc="15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b="1" spc="2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b="1" spc="-1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3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b="1" spc="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b="1" spc="-8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b="1" spc="3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b="1" spc="-140" dirty="0">
                <a:solidFill>
                  <a:srgbClr val="262626"/>
                </a:solidFill>
                <a:latin typeface="Arial"/>
                <a:cs typeface="Arial"/>
              </a:rPr>
              <a:t>щ</a:t>
            </a:r>
            <a:r>
              <a:rPr sz="1100" b="1" spc="-1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b="1" spc="3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b="1" spc="-8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100" b="1" dirty="0">
                <a:solidFill>
                  <a:srgbClr val="262626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627380" indent="-635">
              <a:lnSpc>
                <a:spcPts val="1000"/>
              </a:lnSpc>
              <a:spcBef>
                <a:spcPts val="480"/>
              </a:spcBef>
            </a:pP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ен</a:t>
            </a:r>
            <a:r>
              <a:rPr sz="1000" spc="-3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ро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125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ується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іч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201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9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ерез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4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ту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7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не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ре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мо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ЄС</a:t>
            </a:r>
            <a:r>
              <a:rPr sz="1000" spc="-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та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не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spc="125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рн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3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0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сть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мі</a:t>
            </a:r>
            <a:r>
              <a:rPr sz="10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000" spc="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62626"/>
                </a:solidFill>
                <a:latin typeface="Arial"/>
                <a:cs typeface="Arial"/>
              </a:rPr>
              <a:t>обо</a:t>
            </a:r>
            <a:r>
              <a:rPr sz="900" spc="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900" dirty="0">
                <a:solidFill>
                  <a:srgbClr val="262626"/>
                </a:solidFill>
                <a:latin typeface="Arial"/>
                <a:cs typeface="Arial"/>
              </a:rPr>
              <a:t>’я</a:t>
            </a:r>
            <a:r>
              <a:rPr sz="900" spc="8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900" spc="10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9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900" spc="5" dirty="0">
                <a:solidFill>
                  <a:srgbClr val="262626"/>
                </a:solidFill>
                <a:latin typeface="Arial"/>
                <a:cs typeface="Arial"/>
              </a:rPr>
              <a:t>во</a:t>
            </a:r>
            <a:r>
              <a:rPr sz="900" spc="10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9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000" spc="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ор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ра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000" spc="35" dirty="0">
                <a:solidFill>
                  <a:srgbClr val="262626"/>
                </a:solidFill>
                <a:latin typeface="Arial"/>
                <a:cs typeface="Arial"/>
              </a:rPr>
              <a:t>юю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50"/>
              </a:lnSpc>
            </a:pP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35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не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ро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сту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-1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3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0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4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3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2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%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ар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ан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1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за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-1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000" spc="-7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3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7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%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1</a:t>
            </a:r>
            <a:r>
              <a:rPr sz="1000" spc="-60" dirty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%</a:t>
            </a:r>
            <a:r>
              <a:rPr sz="1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15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%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50"/>
              </a:lnSpc>
            </a:pP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на</a:t>
            </a:r>
            <a:r>
              <a:rPr sz="1000" spc="3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зі</a:t>
            </a:r>
            <a:r>
              <a:rPr sz="1000" spc="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ту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ен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0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мі</a:t>
            </a:r>
            <a:r>
              <a:rPr sz="10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ть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ро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000" spc="10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000" spc="4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ненн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-25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5" dirty="0">
                <a:solidFill>
                  <a:srgbClr val="262626"/>
                </a:solidFill>
                <a:latin typeface="Arial"/>
                <a:cs typeface="Arial"/>
              </a:rPr>
              <a:t>ється</a:t>
            </a:r>
            <a:r>
              <a:rPr sz="10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000" spc="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0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000" spc="1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1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0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000" spc="-35" dirty="0">
                <a:solidFill>
                  <a:srgbClr val="262626"/>
                </a:solidFill>
                <a:latin typeface="Arial"/>
                <a:cs typeface="Arial"/>
              </a:rPr>
              <a:t>)</a:t>
            </a:r>
            <a:r>
              <a:rPr sz="10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54299" y="5715000"/>
            <a:ext cx="5461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54299" y="4762500"/>
            <a:ext cx="546100" cy="558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У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60" dirty="0"/>
              <a:t>ї</a:t>
            </a:r>
            <a:r>
              <a:rPr spc="25" dirty="0"/>
              <a:t>н</a:t>
            </a:r>
            <a:r>
              <a:rPr spc="-50" dirty="0"/>
              <a:t>а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55" dirty="0"/>
              <a:t>Р</a:t>
            </a:r>
            <a:r>
              <a:rPr spc="5" dirty="0"/>
              <a:t>о</a:t>
            </a:r>
            <a:r>
              <a:rPr dirty="0"/>
              <a:t>з</a:t>
            </a:r>
            <a:r>
              <a:rPr spc="10" dirty="0"/>
              <a:t>р</a:t>
            </a:r>
            <a:r>
              <a:rPr spc="-50" dirty="0"/>
              <a:t>аху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285" dirty="0"/>
              <a:t>к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50" dirty="0"/>
              <a:t>е</a:t>
            </a:r>
            <a:r>
              <a:rPr spc="-40" dirty="0"/>
              <a:t>м</a:t>
            </a:r>
            <a:r>
              <a:rPr spc="5" dirty="0"/>
              <a:t>о</a:t>
            </a:r>
            <a:r>
              <a:rPr spc="105" dirty="0"/>
              <a:t>г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-80" dirty="0"/>
              <a:t>ф</a:t>
            </a:r>
            <a:r>
              <a:rPr spc="-35" dirty="0"/>
              <a:t>і</a:t>
            </a:r>
            <a:r>
              <a:rPr spc="-130" dirty="0"/>
              <a:t>ч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5" dirty="0"/>
              <a:t>о</a:t>
            </a:r>
            <a:r>
              <a:rPr spc="295" dirty="0"/>
              <a:t>к</a:t>
            </a:r>
            <a:r>
              <a:rPr spc="-50" dirty="0"/>
              <a:t>а</a:t>
            </a:r>
            <a:r>
              <a:rPr dirty="0"/>
              <a:t>з</a:t>
            </a:r>
            <a:r>
              <a:rPr spc="10" dirty="0"/>
              <a:t>н</a:t>
            </a:r>
            <a:r>
              <a:rPr spc="-10" dirty="0"/>
              <a:t>и</a:t>
            </a:r>
            <a:r>
              <a:rPr spc="295" dirty="0"/>
              <a:t>к</a:t>
            </a:r>
            <a:r>
              <a:rPr spc="-35" dirty="0"/>
              <a:t>і</a:t>
            </a:r>
            <a:r>
              <a:rPr spc="-65" dirty="0"/>
              <a:t>в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7493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"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наро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сть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сть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тт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ль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"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9819" y="2178039"/>
            <a:ext cx="39370" cy="3397885"/>
          </a:xfrm>
          <a:custGeom>
            <a:avLst/>
            <a:gdLst/>
            <a:ahLst/>
            <a:cxnLst/>
            <a:rect l="l" t="t" r="r" b="b"/>
            <a:pathLst>
              <a:path w="39369" h="3397885">
                <a:moveTo>
                  <a:pt x="0" y="3397264"/>
                </a:moveTo>
                <a:lnTo>
                  <a:pt x="39369" y="3397264"/>
                </a:lnTo>
                <a:lnTo>
                  <a:pt x="39369" y="0"/>
                </a:lnTo>
                <a:lnTo>
                  <a:pt x="0" y="0"/>
                </a:lnTo>
                <a:lnTo>
                  <a:pt x="0" y="33972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7614" y="2203460"/>
            <a:ext cx="39370" cy="3371850"/>
          </a:xfrm>
          <a:custGeom>
            <a:avLst/>
            <a:gdLst/>
            <a:ahLst/>
            <a:cxnLst/>
            <a:rect l="l" t="t" r="r" b="b"/>
            <a:pathLst>
              <a:path w="39369" h="3371850">
                <a:moveTo>
                  <a:pt x="0" y="3371843"/>
                </a:moveTo>
                <a:lnTo>
                  <a:pt x="39369" y="3371843"/>
                </a:lnTo>
                <a:lnTo>
                  <a:pt x="39369" y="0"/>
                </a:lnTo>
                <a:lnTo>
                  <a:pt x="0" y="0"/>
                </a:lnTo>
                <a:lnTo>
                  <a:pt x="0" y="33718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5410" y="2216139"/>
            <a:ext cx="39370" cy="3359785"/>
          </a:xfrm>
          <a:custGeom>
            <a:avLst/>
            <a:gdLst/>
            <a:ahLst/>
            <a:cxnLst/>
            <a:rect l="l" t="t" r="r" b="b"/>
            <a:pathLst>
              <a:path w="39369" h="3359785">
                <a:moveTo>
                  <a:pt x="0" y="3359164"/>
                </a:moveTo>
                <a:lnTo>
                  <a:pt x="39369" y="3359164"/>
                </a:lnTo>
                <a:lnTo>
                  <a:pt x="39369" y="0"/>
                </a:lnTo>
                <a:lnTo>
                  <a:pt x="0" y="0"/>
                </a:lnTo>
                <a:lnTo>
                  <a:pt x="0" y="33591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0514" y="2228850"/>
            <a:ext cx="39370" cy="3346450"/>
          </a:xfrm>
          <a:custGeom>
            <a:avLst/>
            <a:gdLst/>
            <a:ahLst/>
            <a:cxnLst/>
            <a:rect l="l" t="t" r="r" b="b"/>
            <a:pathLst>
              <a:path w="39369" h="3346450">
                <a:moveTo>
                  <a:pt x="0" y="3346453"/>
                </a:moveTo>
                <a:lnTo>
                  <a:pt x="39369" y="3346453"/>
                </a:lnTo>
                <a:lnTo>
                  <a:pt x="39369" y="0"/>
                </a:lnTo>
                <a:lnTo>
                  <a:pt x="0" y="0"/>
                </a:lnTo>
                <a:lnTo>
                  <a:pt x="0" y="33464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310" y="2241560"/>
            <a:ext cx="39370" cy="3333750"/>
          </a:xfrm>
          <a:custGeom>
            <a:avLst/>
            <a:gdLst/>
            <a:ahLst/>
            <a:cxnLst/>
            <a:rect l="l" t="t" r="r" b="b"/>
            <a:pathLst>
              <a:path w="39369" h="3333750">
                <a:moveTo>
                  <a:pt x="0" y="3333743"/>
                </a:moveTo>
                <a:lnTo>
                  <a:pt x="39369" y="3333743"/>
                </a:lnTo>
                <a:lnTo>
                  <a:pt x="39369" y="0"/>
                </a:lnTo>
                <a:lnTo>
                  <a:pt x="0" y="0"/>
                </a:lnTo>
                <a:lnTo>
                  <a:pt x="0" y="33337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6119" y="2254239"/>
            <a:ext cx="39370" cy="3321685"/>
          </a:xfrm>
          <a:custGeom>
            <a:avLst/>
            <a:gdLst/>
            <a:ahLst/>
            <a:cxnLst/>
            <a:rect l="l" t="t" r="r" b="b"/>
            <a:pathLst>
              <a:path w="39369" h="3321685">
                <a:moveTo>
                  <a:pt x="0" y="3321064"/>
                </a:moveTo>
                <a:lnTo>
                  <a:pt x="39369" y="3321064"/>
                </a:lnTo>
                <a:lnTo>
                  <a:pt x="39369" y="0"/>
                </a:lnTo>
                <a:lnTo>
                  <a:pt x="0" y="0"/>
                </a:lnTo>
                <a:lnTo>
                  <a:pt x="0" y="33210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3914" y="2279660"/>
            <a:ext cx="39370" cy="3295650"/>
          </a:xfrm>
          <a:custGeom>
            <a:avLst/>
            <a:gdLst/>
            <a:ahLst/>
            <a:cxnLst/>
            <a:rect l="l" t="t" r="r" b="b"/>
            <a:pathLst>
              <a:path w="39369" h="3295650">
                <a:moveTo>
                  <a:pt x="0" y="3295643"/>
                </a:moveTo>
                <a:lnTo>
                  <a:pt x="39369" y="3295643"/>
                </a:lnTo>
                <a:lnTo>
                  <a:pt x="39369" y="0"/>
                </a:lnTo>
                <a:lnTo>
                  <a:pt x="0" y="0"/>
                </a:lnTo>
                <a:lnTo>
                  <a:pt x="0" y="32956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1710" y="2292339"/>
            <a:ext cx="39370" cy="3283585"/>
          </a:xfrm>
          <a:custGeom>
            <a:avLst/>
            <a:gdLst/>
            <a:ahLst/>
            <a:cxnLst/>
            <a:rect l="l" t="t" r="r" b="b"/>
            <a:pathLst>
              <a:path w="39369" h="3283585">
                <a:moveTo>
                  <a:pt x="0" y="3282964"/>
                </a:moveTo>
                <a:lnTo>
                  <a:pt x="39369" y="3282964"/>
                </a:lnTo>
                <a:lnTo>
                  <a:pt x="39369" y="0"/>
                </a:lnTo>
                <a:lnTo>
                  <a:pt x="0" y="0"/>
                </a:lnTo>
                <a:lnTo>
                  <a:pt x="0" y="32829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6814" y="2317760"/>
            <a:ext cx="39370" cy="3257550"/>
          </a:xfrm>
          <a:custGeom>
            <a:avLst/>
            <a:gdLst/>
            <a:ahLst/>
            <a:cxnLst/>
            <a:rect l="l" t="t" r="r" b="b"/>
            <a:pathLst>
              <a:path w="39369" h="3257550">
                <a:moveTo>
                  <a:pt x="0" y="3257543"/>
                </a:moveTo>
                <a:lnTo>
                  <a:pt x="39369" y="3257543"/>
                </a:lnTo>
                <a:lnTo>
                  <a:pt x="39369" y="0"/>
                </a:lnTo>
                <a:lnTo>
                  <a:pt x="0" y="0"/>
                </a:lnTo>
                <a:lnTo>
                  <a:pt x="0" y="32575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4610" y="2330439"/>
            <a:ext cx="39370" cy="3245485"/>
          </a:xfrm>
          <a:custGeom>
            <a:avLst/>
            <a:gdLst/>
            <a:ahLst/>
            <a:cxnLst/>
            <a:rect l="l" t="t" r="r" b="b"/>
            <a:pathLst>
              <a:path w="39369" h="3245485">
                <a:moveTo>
                  <a:pt x="0" y="3244864"/>
                </a:moveTo>
                <a:lnTo>
                  <a:pt x="39369" y="3244864"/>
                </a:lnTo>
                <a:lnTo>
                  <a:pt x="39369" y="0"/>
                </a:lnTo>
                <a:lnTo>
                  <a:pt x="0" y="0"/>
                </a:lnTo>
                <a:lnTo>
                  <a:pt x="0" y="32448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2419" y="2355860"/>
            <a:ext cx="39370" cy="3219450"/>
          </a:xfrm>
          <a:custGeom>
            <a:avLst/>
            <a:gdLst/>
            <a:ahLst/>
            <a:cxnLst/>
            <a:rect l="l" t="t" r="r" b="b"/>
            <a:pathLst>
              <a:path w="39369" h="3219450">
                <a:moveTo>
                  <a:pt x="0" y="3219443"/>
                </a:moveTo>
                <a:lnTo>
                  <a:pt x="39369" y="3219443"/>
                </a:lnTo>
                <a:lnTo>
                  <a:pt x="39369" y="0"/>
                </a:lnTo>
                <a:lnTo>
                  <a:pt x="0" y="0"/>
                </a:lnTo>
                <a:lnTo>
                  <a:pt x="0" y="32194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0214" y="2368539"/>
            <a:ext cx="39370" cy="3207385"/>
          </a:xfrm>
          <a:custGeom>
            <a:avLst/>
            <a:gdLst/>
            <a:ahLst/>
            <a:cxnLst/>
            <a:rect l="l" t="t" r="r" b="b"/>
            <a:pathLst>
              <a:path w="39369" h="3207385">
                <a:moveTo>
                  <a:pt x="0" y="3206764"/>
                </a:moveTo>
                <a:lnTo>
                  <a:pt x="39369" y="3206764"/>
                </a:lnTo>
                <a:lnTo>
                  <a:pt x="39369" y="0"/>
                </a:lnTo>
                <a:lnTo>
                  <a:pt x="0" y="0"/>
                </a:lnTo>
                <a:lnTo>
                  <a:pt x="0" y="32067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5325" y="2393960"/>
            <a:ext cx="52069" cy="3181350"/>
          </a:xfrm>
          <a:custGeom>
            <a:avLst/>
            <a:gdLst/>
            <a:ahLst/>
            <a:cxnLst/>
            <a:rect l="l" t="t" r="r" b="b"/>
            <a:pathLst>
              <a:path w="52069" h="3181350">
                <a:moveTo>
                  <a:pt x="0" y="3181343"/>
                </a:moveTo>
                <a:lnTo>
                  <a:pt x="52062" y="3181343"/>
                </a:lnTo>
                <a:lnTo>
                  <a:pt x="52062" y="0"/>
                </a:lnTo>
                <a:lnTo>
                  <a:pt x="0" y="0"/>
                </a:lnTo>
                <a:lnTo>
                  <a:pt x="0" y="31813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3114" y="2406639"/>
            <a:ext cx="39370" cy="3169285"/>
          </a:xfrm>
          <a:custGeom>
            <a:avLst/>
            <a:gdLst/>
            <a:ahLst/>
            <a:cxnLst/>
            <a:rect l="l" t="t" r="r" b="b"/>
            <a:pathLst>
              <a:path w="39370" h="3169285">
                <a:moveTo>
                  <a:pt x="0" y="3168664"/>
                </a:moveTo>
                <a:lnTo>
                  <a:pt x="39369" y="3168664"/>
                </a:lnTo>
                <a:lnTo>
                  <a:pt x="39369" y="0"/>
                </a:lnTo>
                <a:lnTo>
                  <a:pt x="0" y="0"/>
                </a:lnTo>
                <a:lnTo>
                  <a:pt x="0" y="31686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904" y="2432060"/>
            <a:ext cx="39370" cy="3143250"/>
          </a:xfrm>
          <a:custGeom>
            <a:avLst/>
            <a:gdLst/>
            <a:ahLst/>
            <a:cxnLst/>
            <a:rect l="l" t="t" r="r" b="b"/>
            <a:pathLst>
              <a:path w="39370" h="3143250">
                <a:moveTo>
                  <a:pt x="0" y="3143243"/>
                </a:moveTo>
                <a:lnTo>
                  <a:pt x="39369" y="3143243"/>
                </a:lnTo>
                <a:lnTo>
                  <a:pt x="39369" y="0"/>
                </a:lnTo>
                <a:lnTo>
                  <a:pt x="0" y="0"/>
                </a:lnTo>
                <a:lnTo>
                  <a:pt x="0" y="31432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725" y="2444739"/>
            <a:ext cx="39370" cy="3131185"/>
          </a:xfrm>
          <a:custGeom>
            <a:avLst/>
            <a:gdLst/>
            <a:ahLst/>
            <a:cxnLst/>
            <a:rect l="l" t="t" r="r" b="b"/>
            <a:pathLst>
              <a:path w="39370" h="3131185">
                <a:moveTo>
                  <a:pt x="0" y="3130564"/>
                </a:moveTo>
                <a:lnTo>
                  <a:pt x="39369" y="3130564"/>
                </a:lnTo>
                <a:lnTo>
                  <a:pt x="39369" y="0"/>
                </a:lnTo>
                <a:lnTo>
                  <a:pt x="0" y="0"/>
                </a:lnTo>
                <a:lnTo>
                  <a:pt x="0" y="31305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6514" y="2470160"/>
            <a:ext cx="39370" cy="3105150"/>
          </a:xfrm>
          <a:custGeom>
            <a:avLst/>
            <a:gdLst/>
            <a:ahLst/>
            <a:cxnLst/>
            <a:rect l="l" t="t" r="r" b="b"/>
            <a:pathLst>
              <a:path w="39370" h="3105150">
                <a:moveTo>
                  <a:pt x="0" y="3105143"/>
                </a:moveTo>
                <a:lnTo>
                  <a:pt x="39369" y="3105143"/>
                </a:lnTo>
                <a:lnTo>
                  <a:pt x="39369" y="0"/>
                </a:lnTo>
                <a:lnTo>
                  <a:pt x="0" y="0"/>
                </a:lnTo>
                <a:lnTo>
                  <a:pt x="0" y="31051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1625" y="2482839"/>
            <a:ext cx="39370" cy="3093085"/>
          </a:xfrm>
          <a:custGeom>
            <a:avLst/>
            <a:gdLst/>
            <a:ahLst/>
            <a:cxnLst/>
            <a:rect l="l" t="t" r="r" b="b"/>
            <a:pathLst>
              <a:path w="39370" h="3093085">
                <a:moveTo>
                  <a:pt x="0" y="3092464"/>
                </a:moveTo>
                <a:lnTo>
                  <a:pt x="39369" y="3092464"/>
                </a:lnTo>
                <a:lnTo>
                  <a:pt x="39369" y="0"/>
                </a:lnTo>
                <a:lnTo>
                  <a:pt x="0" y="0"/>
                </a:lnTo>
                <a:lnTo>
                  <a:pt x="0" y="30924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09414" y="2508260"/>
            <a:ext cx="39370" cy="3067050"/>
          </a:xfrm>
          <a:custGeom>
            <a:avLst/>
            <a:gdLst/>
            <a:ahLst/>
            <a:cxnLst/>
            <a:rect l="l" t="t" r="r" b="b"/>
            <a:pathLst>
              <a:path w="39370" h="3067050">
                <a:moveTo>
                  <a:pt x="0" y="3067043"/>
                </a:moveTo>
                <a:lnTo>
                  <a:pt x="39369" y="3067043"/>
                </a:lnTo>
                <a:lnTo>
                  <a:pt x="39369" y="0"/>
                </a:lnTo>
                <a:lnTo>
                  <a:pt x="0" y="0"/>
                </a:lnTo>
                <a:lnTo>
                  <a:pt x="0" y="30670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7204" y="2520939"/>
            <a:ext cx="39370" cy="3054985"/>
          </a:xfrm>
          <a:custGeom>
            <a:avLst/>
            <a:gdLst/>
            <a:ahLst/>
            <a:cxnLst/>
            <a:rect l="l" t="t" r="r" b="b"/>
            <a:pathLst>
              <a:path w="39370" h="3054985">
                <a:moveTo>
                  <a:pt x="0" y="3054364"/>
                </a:moveTo>
                <a:lnTo>
                  <a:pt x="39369" y="3054364"/>
                </a:lnTo>
                <a:lnTo>
                  <a:pt x="39369" y="0"/>
                </a:lnTo>
                <a:lnTo>
                  <a:pt x="0" y="0"/>
                </a:lnTo>
                <a:lnTo>
                  <a:pt x="0" y="30543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5025" y="2546360"/>
            <a:ext cx="39370" cy="3028950"/>
          </a:xfrm>
          <a:custGeom>
            <a:avLst/>
            <a:gdLst/>
            <a:ahLst/>
            <a:cxnLst/>
            <a:rect l="l" t="t" r="r" b="b"/>
            <a:pathLst>
              <a:path w="39370" h="3028950">
                <a:moveTo>
                  <a:pt x="0" y="3028943"/>
                </a:moveTo>
                <a:lnTo>
                  <a:pt x="39369" y="3028943"/>
                </a:lnTo>
                <a:lnTo>
                  <a:pt x="39369" y="0"/>
                </a:lnTo>
                <a:lnTo>
                  <a:pt x="0" y="0"/>
                </a:lnTo>
                <a:lnTo>
                  <a:pt x="0" y="30289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104" y="2559039"/>
            <a:ext cx="52069" cy="3016885"/>
          </a:xfrm>
          <a:custGeom>
            <a:avLst/>
            <a:gdLst/>
            <a:ahLst/>
            <a:cxnLst/>
            <a:rect l="l" t="t" r="r" b="b"/>
            <a:pathLst>
              <a:path w="52070" h="3016885">
                <a:moveTo>
                  <a:pt x="0" y="3016264"/>
                </a:moveTo>
                <a:lnTo>
                  <a:pt x="52074" y="3016264"/>
                </a:lnTo>
                <a:lnTo>
                  <a:pt x="52074" y="0"/>
                </a:lnTo>
                <a:lnTo>
                  <a:pt x="0" y="0"/>
                </a:lnTo>
                <a:lnTo>
                  <a:pt x="0" y="30162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07925" y="2584460"/>
            <a:ext cx="39370" cy="2990850"/>
          </a:xfrm>
          <a:custGeom>
            <a:avLst/>
            <a:gdLst/>
            <a:ahLst/>
            <a:cxnLst/>
            <a:rect l="l" t="t" r="r" b="b"/>
            <a:pathLst>
              <a:path w="39370" h="2990850">
                <a:moveTo>
                  <a:pt x="0" y="2990843"/>
                </a:moveTo>
                <a:lnTo>
                  <a:pt x="39369" y="2990843"/>
                </a:lnTo>
                <a:lnTo>
                  <a:pt x="39369" y="0"/>
                </a:lnTo>
                <a:lnTo>
                  <a:pt x="0" y="0"/>
                </a:lnTo>
                <a:lnTo>
                  <a:pt x="0" y="29908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5714" y="2597139"/>
            <a:ext cx="39370" cy="2978785"/>
          </a:xfrm>
          <a:custGeom>
            <a:avLst/>
            <a:gdLst/>
            <a:ahLst/>
            <a:cxnLst/>
            <a:rect l="l" t="t" r="r" b="b"/>
            <a:pathLst>
              <a:path w="39370" h="2978785">
                <a:moveTo>
                  <a:pt x="0" y="2978164"/>
                </a:moveTo>
                <a:lnTo>
                  <a:pt x="39369" y="2978164"/>
                </a:lnTo>
                <a:lnTo>
                  <a:pt x="39369" y="0"/>
                </a:lnTo>
                <a:lnTo>
                  <a:pt x="0" y="0"/>
                </a:lnTo>
                <a:lnTo>
                  <a:pt x="0" y="29781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3504" y="2622560"/>
            <a:ext cx="39370" cy="2952750"/>
          </a:xfrm>
          <a:custGeom>
            <a:avLst/>
            <a:gdLst/>
            <a:ahLst/>
            <a:cxnLst/>
            <a:rect l="l" t="t" r="r" b="b"/>
            <a:pathLst>
              <a:path w="39370" h="2952750">
                <a:moveTo>
                  <a:pt x="0" y="2952743"/>
                </a:moveTo>
                <a:lnTo>
                  <a:pt x="39369" y="2952743"/>
                </a:lnTo>
                <a:lnTo>
                  <a:pt x="39369" y="0"/>
                </a:lnTo>
                <a:lnTo>
                  <a:pt x="0" y="0"/>
                </a:lnTo>
                <a:lnTo>
                  <a:pt x="0" y="29527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1325" y="2635239"/>
            <a:ext cx="39370" cy="2940685"/>
          </a:xfrm>
          <a:custGeom>
            <a:avLst/>
            <a:gdLst/>
            <a:ahLst/>
            <a:cxnLst/>
            <a:rect l="l" t="t" r="r" b="b"/>
            <a:pathLst>
              <a:path w="39370" h="2940685">
                <a:moveTo>
                  <a:pt x="0" y="2940064"/>
                </a:moveTo>
                <a:lnTo>
                  <a:pt x="39369" y="2940064"/>
                </a:lnTo>
                <a:lnTo>
                  <a:pt x="39369" y="0"/>
                </a:lnTo>
                <a:lnTo>
                  <a:pt x="0" y="0"/>
                </a:lnTo>
                <a:lnTo>
                  <a:pt x="0" y="29400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6404" y="2660660"/>
            <a:ext cx="39370" cy="2914650"/>
          </a:xfrm>
          <a:custGeom>
            <a:avLst/>
            <a:gdLst/>
            <a:ahLst/>
            <a:cxnLst/>
            <a:rect l="l" t="t" r="r" b="b"/>
            <a:pathLst>
              <a:path w="39370" h="2914650">
                <a:moveTo>
                  <a:pt x="0" y="2914643"/>
                </a:moveTo>
                <a:lnTo>
                  <a:pt x="39369" y="2914643"/>
                </a:lnTo>
                <a:lnTo>
                  <a:pt x="39369" y="0"/>
                </a:lnTo>
                <a:lnTo>
                  <a:pt x="0" y="0"/>
                </a:lnTo>
                <a:lnTo>
                  <a:pt x="0" y="29146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4224" y="2686050"/>
            <a:ext cx="39370" cy="2889250"/>
          </a:xfrm>
          <a:custGeom>
            <a:avLst/>
            <a:gdLst/>
            <a:ahLst/>
            <a:cxnLst/>
            <a:rect l="l" t="t" r="r" b="b"/>
            <a:pathLst>
              <a:path w="39370" h="2889250">
                <a:moveTo>
                  <a:pt x="0" y="2889253"/>
                </a:moveTo>
                <a:lnTo>
                  <a:pt x="39369" y="2889253"/>
                </a:lnTo>
                <a:lnTo>
                  <a:pt x="39369" y="0"/>
                </a:lnTo>
                <a:lnTo>
                  <a:pt x="0" y="0"/>
                </a:lnTo>
                <a:lnTo>
                  <a:pt x="0" y="28892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62014" y="2698760"/>
            <a:ext cx="39370" cy="2876550"/>
          </a:xfrm>
          <a:custGeom>
            <a:avLst/>
            <a:gdLst/>
            <a:ahLst/>
            <a:cxnLst/>
            <a:rect l="l" t="t" r="r" b="b"/>
            <a:pathLst>
              <a:path w="39370" h="2876550">
                <a:moveTo>
                  <a:pt x="0" y="2876543"/>
                </a:moveTo>
                <a:lnTo>
                  <a:pt x="39369" y="2876543"/>
                </a:lnTo>
                <a:lnTo>
                  <a:pt x="39369" y="0"/>
                </a:lnTo>
                <a:lnTo>
                  <a:pt x="0" y="0"/>
                </a:lnTo>
                <a:lnTo>
                  <a:pt x="0" y="28765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39804" y="2724150"/>
            <a:ext cx="39370" cy="2851150"/>
          </a:xfrm>
          <a:custGeom>
            <a:avLst/>
            <a:gdLst/>
            <a:ahLst/>
            <a:cxnLst/>
            <a:rect l="l" t="t" r="r" b="b"/>
            <a:pathLst>
              <a:path w="39370" h="2851150">
                <a:moveTo>
                  <a:pt x="0" y="2851153"/>
                </a:moveTo>
                <a:lnTo>
                  <a:pt x="39369" y="2851153"/>
                </a:lnTo>
                <a:lnTo>
                  <a:pt x="39369" y="0"/>
                </a:lnTo>
                <a:lnTo>
                  <a:pt x="0" y="0"/>
                </a:lnTo>
                <a:lnTo>
                  <a:pt x="0" y="28511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17624" y="2749539"/>
            <a:ext cx="39370" cy="2826385"/>
          </a:xfrm>
          <a:custGeom>
            <a:avLst/>
            <a:gdLst/>
            <a:ahLst/>
            <a:cxnLst/>
            <a:rect l="l" t="t" r="r" b="b"/>
            <a:pathLst>
              <a:path w="39370" h="2826385">
                <a:moveTo>
                  <a:pt x="0" y="2825764"/>
                </a:moveTo>
                <a:lnTo>
                  <a:pt x="39369" y="2825764"/>
                </a:lnTo>
                <a:lnTo>
                  <a:pt x="39369" y="0"/>
                </a:lnTo>
                <a:lnTo>
                  <a:pt x="0" y="0"/>
                </a:lnTo>
                <a:lnTo>
                  <a:pt x="0" y="28257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2704" y="2762250"/>
            <a:ext cx="39370" cy="2813050"/>
          </a:xfrm>
          <a:custGeom>
            <a:avLst/>
            <a:gdLst/>
            <a:ahLst/>
            <a:cxnLst/>
            <a:rect l="l" t="t" r="r" b="b"/>
            <a:pathLst>
              <a:path w="39370" h="2813050">
                <a:moveTo>
                  <a:pt x="0" y="2813053"/>
                </a:moveTo>
                <a:lnTo>
                  <a:pt x="39369" y="2813053"/>
                </a:lnTo>
                <a:lnTo>
                  <a:pt x="39369" y="0"/>
                </a:lnTo>
                <a:lnTo>
                  <a:pt x="0" y="0"/>
                </a:lnTo>
                <a:lnTo>
                  <a:pt x="0" y="28130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60525" y="2787639"/>
            <a:ext cx="39370" cy="2788285"/>
          </a:xfrm>
          <a:custGeom>
            <a:avLst/>
            <a:gdLst/>
            <a:ahLst/>
            <a:cxnLst/>
            <a:rect l="l" t="t" r="r" b="b"/>
            <a:pathLst>
              <a:path w="39370" h="2788285">
                <a:moveTo>
                  <a:pt x="0" y="2787664"/>
                </a:moveTo>
                <a:lnTo>
                  <a:pt x="39369" y="2787664"/>
                </a:lnTo>
                <a:lnTo>
                  <a:pt x="39369" y="0"/>
                </a:lnTo>
                <a:lnTo>
                  <a:pt x="0" y="0"/>
                </a:lnTo>
                <a:lnTo>
                  <a:pt x="0" y="27876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8315" y="2813060"/>
            <a:ext cx="39370" cy="2762250"/>
          </a:xfrm>
          <a:custGeom>
            <a:avLst/>
            <a:gdLst/>
            <a:ahLst/>
            <a:cxnLst/>
            <a:rect l="l" t="t" r="r" b="b"/>
            <a:pathLst>
              <a:path w="39370" h="2762250">
                <a:moveTo>
                  <a:pt x="0" y="2762243"/>
                </a:moveTo>
                <a:lnTo>
                  <a:pt x="39369" y="2762243"/>
                </a:lnTo>
                <a:lnTo>
                  <a:pt x="39369" y="0"/>
                </a:lnTo>
                <a:lnTo>
                  <a:pt x="0" y="0"/>
                </a:lnTo>
                <a:lnTo>
                  <a:pt x="0" y="27622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6104" y="2838450"/>
            <a:ext cx="39370" cy="2736850"/>
          </a:xfrm>
          <a:custGeom>
            <a:avLst/>
            <a:gdLst/>
            <a:ahLst/>
            <a:cxnLst/>
            <a:rect l="l" t="t" r="r" b="b"/>
            <a:pathLst>
              <a:path w="39370" h="2736850">
                <a:moveTo>
                  <a:pt x="0" y="2736853"/>
                </a:moveTo>
                <a:lnTo>
                  <a:pt x="39369" y="2736853"/>
                </a:lnTo>
                <a:lnTo>
                  <a:pt x="39369" y="0"/>
                </a:lnTo>
                <a:lnTo>
                  <a:pt x="0" y="0"/>
                </a:lnTo>
                <a:lnTo>
                  <a:pt x="0" y="27368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81215" y="2863839"/>
            <a:ext cx="39370" cy="2712085"/>
          </a:xfrm>
          <a:custGeom>
            <a:avLst/>
            <a:gdLst/>
            <a:ahLst/>
            <a:cxnLst/>
            <a:rect l="l" t="t" r="r" b="b"/>
            <a:pathLst>
              <a:path w="39370" h="2712085">
                <a:moveTo>
                  <a:pt x="0" y="2711464"/>
                </a:moveTo>
                <a:lnTo>
                  <a:pt x="39369" y="2711464"/>
                </a:lnTo>
                <a:lnTo>
                  <a:pt x="39369" y="0"/>
                </a:lnTo>
                <a:lnTo>
                  <a:pt x="0" y="0"/>
                </a:lnTo>
                <a:lnTo>
                  <a:pt x="0" y="27114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59004" y="2876550"/>
            <a:ext cx="39370" cy="2698750"/>
          </a:xfrm>
          <a:custGeom>
            <a:avLst/>
            <a:gdLst/>
            <a:ahLst/>
            <a:cxnLst/>
            <a:rect l="l" t="t" r="r" b="b"/>
            <a:pathLst>
              <a:path w="39370" h="2698750">
                <a:moveTo>
                  <a:pt x="0" y="2698753"/>
                </a:moveTo>
                <a:lnTo>
                  <a:pt x="39369" y="2698753"/>
                </a:lnTo>
                <a:lnTo>
                  <a:pt x="39369" y="0"/>
                </a:lnTo>
                <a:lnTo>
                  <a:pt x="0" y="0"/>
                </a:lnTo>
                <a:lnTo>
                  <a:pt x="0" y="26987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36825" y="2901939"/>
            <a:ext cx="39370" cy="2673985"/>
          </a:xfrm>
          <a:custGeom>
            <a:avLst/>
            <a:gdLst/>
            <a:ahLst/>
            <a:cxnLst/>
            <a:rect l="l" t="t" r="r" b="b"/>
            <a:pathLst>
              <a:path w="39370" h="2673985">
                <a:moveTo>
                  <a:pt x="0" y="2673364"/>
                </a:moveTo>
                <a:lnTo>
                  <a:pt x="39369" y="2673364"/>
                </a:lnTo>
                <a:lnTo>
                  <a:pt x="39369" y="0"/>
                </a:lnTo>
                <a:lnTo>
                  <a:pt x="0" y="0"/>
                </a:lnTo>
                <a:lnTo>
                  <a:pt x="0" y="26733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4615" y="2927360"/>
            <a:ext cx="39370" cy="2647950"/>
          </a:xfrm>
          <a:custGeom>
            <a:avLst/>
            <a:gdLst/>
            <a:ahLst/>
            <a:cxnLst/>
            <a:rect l="l" t="t" r="r" b="b"/>
            <a:pathLst>
              <a:path w="39370" h="2647950">
                <a:moveTo>
                  <a:pt x="0" y="2647943"/>
                </a:moveTo>
                <a:lnTo>
                  <a:pt x="39369" y="2647943"/>
                </a:lnTo>
                <a:lnTo>
                  <a:pt x="39369" y="0"/>
                </a:lnTo>
                <a:lnTo>
                  <a:pt x="0" y="0"/>
                </a:lnTo>
                <a:lnTo>
                  <a:pt x="0" y="26479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92404" y="2952750"/>
            <a:ext cx="39370" cy="2622550"/>
          </a:xfrm>
          <a:custGeom>
            <a:avLst/>
            <a:gdLst/>
            <a:ahLst/>
            <a:cxnLst/>
            <a:rect l="l" t="t" r="r" b="b"/>
            <a:pathLst>
              <a:path w="39370" h="2622550">
                <a:moveTo>
                  <a:pt x="0" y="2622553"/>
                </a:moveTo>
                <a:lnTo>
                  <a:pt x="39369" y="2622553"/>
                </a:lnTo>
                <a:lnTo>
                  <a:pt x="39369" y="0"/>
                </a:lnTo>
                <a:lnTo>
                  <a:pt x="0" y="0"/>
                </a:lnTo>
                <a:lnTo>
                  <a:pt x="0" y="26225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7515" y="2978139"/>
            <a:ext cx="39370" cy="2597785"/>
          </a:xfrm>
          <a:custGeom>
            <a:avLst/>
            <a:gdLst/>
            <a:ahLst/>
            <a:cxnLst/>
            <a:rect l="l" t="t" r="r" b="b"/>
            <a:pathLst>
              <a:path w="39370" h="2597785">
                <a:moveTo>
                  <a:pt x="0" y="2597164"/>
                </a:moveTo>
                <a:lnTo>
                  <a:pt x="39369" y="2597164"/>
                </a:lnTo>
                <a:lnTo>
                  <a:pt x="39369" y="0"/>
                </a:lnTo>
                <a:lnTo>
                  <a:pt x="0" y="0"/>
                </a:lnTo>
                <a:lnTo>
                  <a:pt x="0" y="25971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35304" y="3003560"/>
            <a:ext cx="39370" cy="2571750"/>
          </a:xfrm>
          <a:custGeom>
            <a:avLst/>
            <a:gdLst/>
            <a:ahLst/>
            <a:cxnLst/>
            <a:rect l="l" t="t" r="r" b="b"/>
            <a:pathLst>
              <a:path w="39370" h="2571750">
                <a:moveTo>
                  <a:pt x="0" y="2571743"/>
                </a:moveTo>
                <a:lnTo>
                  <a:pt x="39369" y="2571743"/>
                </a:lnTo>
                <a:lnTo>
                  <a:pt x="39369" y="0"/>
                </a:lnTo>
                <a:lnTo>
                  <a:pt x="0" y="0"/>
                </a:lnTo>
                <a:lnTo>
                  <a:pt x="0" y="25717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3125" y="3028950"/>
            <a:ext cx="39370" cy="2546350"/>
          </a:xfrm>
          <a:custGeom>
            <a:avLst/>
            <a:gdLst/>
            <a:ahLst/>
            <a:cxnLst/>
            <a:rect l="l" t="t" r="r" b="b"/>
            <a:pathLst>
              <a:path w="39370" h="2546350">
                <a:moveTo>
                  <a:pt x="0" y="2546353"/>
                </a:moveTo>
                <a:lnTo>
                  <a:pt x="39369" y="2546353"/>
                </a:lnTo>
                <a:lnTo>
                  <a:pt x="39369" y="0"/>
                </a:lnTo>
                <a:lnTo>
                  <a:pt x="0" y="0"/>
                </a:lnTo>
                <a:lnTo>
                  <a:pt x="0" y="25463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90915" y="3054339"/>
            <a:ext cx="39370" cy="2521585"/>
          </a:xfrm>
          <a:custGeom>
            <a:avLst/>
            <a:gdLst/>
            <a:ahLst/>
            <a:cxnLst/>
            <a:rect l="l" t="t" r="r" b="b"/>
            <a:pathLst>
              <a:path w="39370" h="2521585">
                <a:moveTo>
                  <a:pt x="0" y="2520964"/>
                </a:moveTo>
                <a:lnTo>
                  <a:pt x="39369" y="2520964"/>
                </a:lnTo>
                <a:lnTo>
                  <a:pt x="39369" y="0"/>
                </a:lnTo>
                <a:lnTo>
                  <a:pt x="0" y="0"/>
                </a:lnTo>
                <a:lnTo>
                  <a:pt x="0" y="25209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56025" y="3079760"/>
            <a:ext cx="52069" cy="2495550"/>
          </a:xfrm>
          <a:custGeom>
            <a:avLst/>
            <a:gdLst/>
            <a:ahLst/>
            <a:cxnLst/>
            <a:rect l="l" t="t" r="r" b="b"/>
            <a:pathLst>
              <a:path w="52070" h="2495550">
                <a:moveTo>
                  <a:pt x="0" y="2495543"/>
                </a:moveTo>
                <a:lnTo>
                  <a:pt x="52062" y="2495543"/>
                </a:lnTo>
                <a:lnTo>
                  <a:pt x="52062" y="0"/>
                </a:lnTo>
                <a:lnTo>
                  <a:pt x="0" y="0"/>
                </a:lnTo>
                <a:lnTo>
                  <a:pt x="0" y="24955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33815" y="3092439"/>
            <a:ext cx="39370" cy="2483485"/>
          </a:xfrm>
          <a:custGeom>
            <a:avLst/>
            <a:gdLst/>
            <a:ahLst/>
            <a:cxnLst/>
            <a:rect l="l" t="t" r="r" b="b"/>
            <a:pathLst>
              <a:path w="39370" h="2483485">
                <a:moveTo>
                  <a:pt x="0" y="2482864"/>
                </a:moveTo>
                <a:lnTo>
                  <a:pt x="39369" y="2482864"/>
                </a:lnTo>
                <a:lnTo>
                  <a:pt x="39369" y="0"/>
                </a:lnTo>
                <a:lnTo>
                  <a:pt x="0" y="0"/>
                </a:lnTo>
                <a:lnTo>
                  <a:pt x="0" y="24828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11604" y="3117860"/>
            <a:ext cx="39370" cy="2457450"/>
          </a:xfrm>
          <a:custGeom>
            <a:avLst/>
            <a:gdLst/>
            <a:ahLst/>
            <a:cxnLst/>
            <a:rect l="l" t="t" r="r" b="b"/>
            <a:pathLst>
              <a:path w="39370" h="2457450">
                <a:moveTo>
                  <a:pt x="0" y="2457443"/>
                </a:moveTo>
                <a:lnTo>
                  <a:pt x="39369" y="2457443"/>
                </a:lnTo>
                <a:lnTo>
                  <a:pt x="39369" y="0"/>
                </a:lnTo>
                <a:lnTo>
                  <a:pt x="0" y="0"/>
                </a:lnTo>
                <a:lnTo>
                  <a:pt x="0" y="24574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89425" y="3143250"/>
            <a:ext cx="39370" cy="2432050"/>
          </a:xfrm>
          <a:custGeom>
            <a:avLst/>
            <a:gdLst/>
            <a:ahLst/>
            <a:cxnLst/>
            <a:rect l="l" t="t" r="r" b="b"/>
            <a:pathLst>
              <a:path w="39370" h="2432050">
                <a:moveTo>
                  <a:pt x="0" y="2432053"/>
                </a:moveTo>
                <a:lnTo>
                  <a:pt x="39369" y="2432053"/>
                </a:lnTo>
                <a:lnTo>
                  <a:pt x="39369" y="0"/>
                </a:lnTo>
                <a:lnTo>
                  <a:pt x="0" y="0"/>
                </a:lnTo>
                <a:lnTo>
                  <a:pt x="0" y="24320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67215" y="3168639"/>
            <a:ext cx="39370" cy="2407285"/>
          </a:xfrm>
          <a:custGeom>
            <a:avLst/>
            <a:gdLst/>
            <a:ahLst/>
            <a:cxnLst/>
            <a:rect l="l" t="t" r="r" b="b"/>
            <a:pathLst>
              <a:path w="39370" h="2407285">
                <a:moveTo>
                  <a:pt x="0" y="2406664"/>
                </a:moveTo>
                <a:lnTo>
                  <a:pt x="39369" y="2406664"/>
                </a:lnTo>
                <a:lnTo>
                  <a:pt x="39369" y="0"/>
                </a:lnTo>
                <a:lnTo>
                  <a:pt x="0" y="0"/>
                </a:lnTo>
                <a:lnTo>
                  <a:pt x="0" y="24066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32325" y="3194060"/>
            <a:ext cx="39370" cy="2381250"/>
          </a:xfrm>
          <a:custGeom>
            <a:avLst/>
            <a:gdLst/>
            <a:ahLst/>
            <a:cxnLst/>
            <a:rect l="l" t="t" r="r" b="b"/>
            <a:pathLst>
              <a:path w="39370" h="2381250">
                <a:moveTo>
                  <a:pt x="0" y="2381243"/>
                </a:moveTo>
                <a:lnTo>
                  <a:pt x="39369" y="2381243"/>
                </a:lnTo>
                <a:lnTo>
                  <a:pt x="39369" y="0"/>
                </a:lnTo>
                <a:lnTo>
                  <a:pt x="0" y="0"/>
                </a:lnTo>
                <a:lnTo>
                  <a:pt x="0" y="238124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10115" y="3219450"/>
            <a:ext cx="39370" cy="2355850"/>
          </a:xfrm>
          <a:custGeom>
            <a:avLst/>
            <a:gdLst/>
            <a:ahLst/>
            <a:cxnLst/>
            <a:rect l="l" t="t" r="r" b="b"/>
            <a:pathLst>
              <a:path w="39370" h="2355850">
                <a:moveTo>
                  <a:pt x="0" y="2355853"/>
                </a:moveTo>
                <a:lnTo>
                  <a:pt x="39369" y="2355853"/>
                </a:lnTo>
                <a:lnTo>
                  <a:pt x="39369" y="0"/>
                </a:lnTo>
                <a:lnTo>
                  <a:pt x="0" y="0"/>
                </a:lnTo>
                <a:lnTo>
                  <a:pt x="0" y="23558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87904" y="3244839"/>
            <a:ext cx="39370" cy="2331085"/>
          </a:xfrm>
          <a:custGeom>
            <a:avLst/>
            <a:gdLst/>
            <a:ahLst/>
            <a:cxnLst/>
            <a:rect l="l" t="t" r="r" b="b"/>
            <a:pathLst>
              <a:path w="39370" h="2331085">
                <a:moveTo>
                  <a:pt x="0" y="2330464"/>
                </a:moveTo>
                <a:lnTo>
                  <a:pt x="39369" y="2330464"/>
                </a:lnTo>
                <a:lnTo>
                  <a:pt x="39369" y="0"/>
                </a:lnTo>
                <a:lnTo>
                  <a:pt x="0" y="0"/>
                </a:lnTo>
                <a:lnTo>
                  <a:pt x="0" y="23304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65725" y="3257550"/>
            <a:ext cx="39370" cy="2317750"/>
          </a:xfrm>
          <a:custGeom>
            <a:avLst/>
            <a:gdLst/>
            <a:ahLst/>
            <a:cxnLst/>
            <a:rect l="l" t="t" r="r" b="b"/>
            <a:pathLst>
              <a:path w="39370" h="2317750">
                <a:moveTo>
                  <a:pt x="0" y="2317753"/>
                </a:moveTo>
                <a:lnTo>
                  <a:pt x="39369" y="2317753"/>
                </a:lnTo>
                <a:lnTo>
                  <a:pt x="39369" y="0"/>
                </a:lnTo>
                <a:lnTo>
                  <a:pt x="0" y="0"/>
                </a:lnTo>
                <a:lnTo>
                  <a:pt x="0" y="231775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0454" y="2178039"/>
            <a:ext cx="38100" cy="3397885"/>
          </a:xfrm>
          <a:custGeom>
            <a:avLst/>
            <a:gdLst/>
            <a:ahLst/>
            <a:cxnLst/>
            <a:rect l="l" t="t" r="r" b="b"/>
            <a:pathLst>
              <a:path w="38100" h="3397885">
                <a:moveTo>
                  <a:pt x="0" y="0"/>
                </a:moveTo>
                <a:lnTo>
                  <a:pt x="38099" y="0"/>
                </a:lnTo>
                <a:lnTo>
                  <a:pt x="38099" y="33972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1404" y="2178039"/>
            <a:ext cx="38100" cy="3397885"/>
          </a:xfrm>
          <a:custGeom>
            <a:avLst/>
            <a:gdLst/>
            <a:ahLst/>
            <a:cxnLst/>
            <a:rect l="l" t="t" r="r" b="b"/>
            <a:pathLst>
              <a:path w="38100" h="3397885">
                <a:moveTo>
                  <a:pt x="0" y="3397264"/>
                </a:moveTo>
                <a:lnTo>
                  <a:pt x="38099" y="3397264"/>
                </a:lnTo>
                <a:lnTo>
                  <a:pt x="38099" y="0"/>
                </a:lnTo>
                <a:lnTo>
                  <a:pt x="0" y="0"/>
                </a:lnTo>
                <a:lnTo>
                  <a:pt x="0" y="33972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8250" y="2203460"/>
            <a:ext cx="38100" cy="3371850"/>
          </a:xfrm>
          <a:custGeom>
            <a:avLst/>
            <a:gdLst/>
            <a:ahLst/>
            <a:cxnLst/>
            <a:rect l="l" t="t" r="r" b="b"/>
            <a:pathLst>
              <a:path w="38100" h="3371850">
                <a:moveTo>
                  <a:pt x="0" y="0"/>
                </a:moveTo>
                <a:lnTo>
                  <a:pt x="38099" y="0"/>
                </a:lnTo>
                <a:lnTo>
                  <a:pt x="38099" y="33718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9200" y="2203460"/>
            <a:ext cx="38100" cy="3371850"/>
          </a:xfrm>
          <a:custGeom>
            <a:avLst/>
            <a:gdLst/>
            <a:ahLst/>
            <a:cxnLst/>
            <a:rect l="l" t="t" r="r" b="b"/>
            <a:pathLst>
              <a:path w="38100" h="3371850">
                <a:moveTo>
                  <a:pt x="0" y="3371843"/>
                </a:moveTo>
                <a:lnTo>
                  <a:pt x="38099" y="3371843"/>
                </a:lnTo>
                <a:lnTo>
                  <a:pt x="38099" y="0"/>
                </a:lnTo>
                <a:lnTo>
                  <a:pt x="0" y="0"/>
                </a:lnTo>
                <a:lnTo>
                  <a:pt x="0" y="33718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6045" y="2216139"/>
            <a:ext cx="38100" cy="3359785"/>
          </a:xfrm>
          <a:custGeom>
            <a:avLst/>
            <a:gdLst/>
            <a:ahLst/>
            <a:cxnLst/>
            <a:rect l="l" t="t" r="r" b="b"/>
            <a:pathLst>
              <a:path w="38100" h="3359785">
                <a:moveTo>
                  <a:pt x="0" y="0"/>
                </a:moveTo>
                <a:lnTo>
                  <a:pt x="38099" y="0"/>
                </a:lnTo>
                <a:lnTo>
                  <a:pt x="38099" y="33591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6995" y="2216139"/>
            <a:ext cx="38100" cy="3359785"/>
          </a:xfrm>
          <a:custGeom>
            <a:avLst/>
            <a:gdLst/>
            <a:ahLst/>
            <a:cxnLst/>
            <a:rect l="l" t="t" r="r" b="b"/>
            <a:pathLst>
              <a:path w="38100" h="3359785">
                <a:moveTo>
                  <a:pt x="0" y="3359164"/>
                </a:moveTo>
                <a:lnTo>
                  <a:pt x="38099" y="3359164"/>
                </a:lnTo>
                <a:lnTo>
                  <a:pt x="38099" y="0"/>
                </a:lnTo>
                <a:lnTo>
                  <a:pt x="0" y="0"/>
                </a:lnTo>
                <a:lnTo>
                  <a:pt x="0" y="33591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81150" y="2228850"/>
            <a:ext cx="38100" cy="3346450"/>
          </a:xfrm>
          <a:custGeom>
            <a:avLst/>
            <a:gdLst/>
            <a:ahLst/>
            <a:cxnLst/>
            <a:rect l="l" t="t" r="r" b="b"/>
            <a:pathLst>
              <a:path w="38100" h="3346450">
                <a:moveTo>
                  <a:pt x="0" y="0"/>
                </a:moveTo>
                <a:lnTo>
                  <a:pt x="38099" y="0"/>
                </a:lnTo>
                <a:lnTo>
                  <a:pt x="38099" y="33464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2100" y="2228850"/>
            <a:ext cx="38100" cy="3346450"/>
          </a:xfrm>
          <a:custGeom>
            <a:avLst/>
            <a:gdLst/>
            <a:ahLst/>
            <a:cxnLst/>
            <a:rect l="l" t="t" r="r" b="b"/>
            <a:pathLst>
              <a:path w="38100" h="3346450">
                <a:moveTo>
                  <a:pt x="0" y="3346454"/>
                </a:moveTo>
                <a:lnTo>
                  <a:pt x="38099" y="3346454"/>
                </a:lnTo>
                <a:lnTo>
                  <a:pt x="38099" y="0"/>
                </a:lnTo>
                <a:lnTo>
                  <a:pt x="0" y="0"/>
                </a:lnTo>
                <a:lnTo>
                  <a:pt x="0" y="33464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8945" y="2241560"/>
            <a:ext cx="38100" cy="3333750"/>
          </a:xfrm>
          <a:custGeom>
            <a:avLst/>
            <a:gdLst/>
            <a:ahLst/>
            <a:cxnLst/>
            <a:rect l="l" t="t" r="r" b="b"/>
            <a:pathLst>
              <a:path w="38100" h="3333750">
                <a:moveTo>
                  <a:pt x="0" y="0"/>
                </a:moveTo>
                <a:lnTo>
                  <a:pt x="38099" y="0"/>
                </a:lnTo>
                <a:lnTo>
                  <a:pt x="38099" y="33337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39895" y="2241560"/>
            <a:ext cx="38100" cy="3333750"/>
          </a:xfrm>
          <a:custGeom>
            <a:avLst/>
            <a:gdLst/>
            <a:ahLst/>
            <a:cxnLst/>
            <a:rect l="l" t="t" r="r" b="b"/>
            <a:pathLst>
              <a:path w="38100" h="3333750">
                <a:moveTo>
                  <a:pt x="0" y="3333743"/>
                </a:moveTo>
                <a:lnTo>
                  <a:pt x="38099" y="3333743"/>
                </a:lnTo>
                <a:lnTo>
                  <a:pt x="38099" y="0"/>
                </a:lnTo>
                <a:lnTo>
                  <a:pt x="0" y="0"/>
                </a:lnTo>
                <a:lnTo>
                  <a:pt x="0" y="33337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6754" y="2254239"/>
            <a:ext cx="38100" cy="3321685"/>
          </a:xfrm>
          <a:custGeom>
            <a:avLst/>
            <a:gdLst/>
            <a:ahLst/>
            <a:cxnLst/>
            <a:rect l="l" t="t" r="r" b="b"/>
            <a:pathLst>
              <a:path w="38100" h="3321685">
                <a:moveTo>
                  <a:pt x="0" y="0"/>
                </a:moveTo>
                <a:lnTo>
                  <a:pt x="38099" y="0"/>
                </a:lnTo>
                <a:lnTo>
                  <a:pt x="38099" y="33210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17704" y="2254239"/>
            <a:ext cx="38100" cy="3321685"/>
          </a:xfrm>
          <a:custGeom>
            <a:avLst/>
            <a:gdLst/>
            <a:ahLst/>
            <a:cxnLst/>
            <a:rect l="l" t="t" r="r" b="b"/>
            <a:pathLst>
              <a:path w="38100" h="3321685">
                <a:moveTo>
                  <a:pt x="0" y="3321064"/>
                </a:moveTo>
                <a:lnTo>
                  <a:pt x="38099" y="3321064"/>
                </a:lnTo>
                <a:lnTo>
                  <a:pt x="38099" y="0"/>
                </a:lnTo>
                <a:lnTo>
                  <a:pt x="0" y="0"/>
                </a:lnTo>
                <a:lnTo>
                  <a:pt x="0" y="33210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14550" y="2279660"/>
            <a:ext cx="38100" cy="3295650"/>
          </a:xfrm>
          <a:custGeom>
            <a:avLst/>
            <a:gdLst/>
            <a:ahLst/>
            <a:cxnLst/>
            <a:rect l="l" t="t" r="r" b="b"/>
            <a:pathLst>
              <a:path w="38100" h="3295650">
                <a:moveTo>
                  <a:pt x="0" y="0"/>
                </a:moveTo>
                <a:lnTo>
                  <a:pt x="38099" y="0"/>
                </a:lnTo>
                <a:lnTo>
                  <a:pt x="38099" y="32956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95500" y="2279660"/>
            <a:ext cx="38100" cy="3295650"/>
          </a:xfrm>
          <a:custGeom>
            <a:avLst/>
            <a:gdLst/>
            <a:ahLst/>
            <a:cxnLst/>
            <a:rect l="l" t="t" r="r" b="b"/>
            <a:pathLst>
              <a:path w="38100" h="3295650">
                <a:moveTo>
                  <a:pt x="0" y="3295643"/>
                </a:moveTo>
                <a:lnTo>
                  <a:pt x="38099" y="3295643"/>
                </a:lnTo>
                <a:lnTo>
                  <a:pt x="38099" y="0"/>
                </a:lnTo>
                <a:lnTo>
                  <a:pt x="0" y="0"/>
                </a:lnTo>
                <a:lnTo>
                  <a:pt x="0" y="32956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92345" y="2292339"/>
            <a:ext cx="38100" cy="3283585"/>
          </a:xfrm>
          <a:custGeom>
            <a:avLst/>
            <a:gdLst/>
            <a:ahLst/>
            <a:cxnLst/>
            <a:rect l="l" t="t" r="r" b="b"/>
            <a:pathLst>
              <a:path w="38100" h="3283585">
                <a:moveTo>
                  <a:pt x="0" y="0"/>
                </a:moveTo>
                <a:lnTo>
                  <a:pt x="38099" y="0"/>
                </a:lnTo>
                <a:lnTo>
                  <a:pt x="38099" y="32829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3295" y="2292339"/>
            <a:ext cx="38100" cy="3283585"/>
          </a:xfrm>
          <a:custGeom>
            <a:avLst/>
            <a:gdLst/>
            <a:ahLst/>
            <a:cxnLst/>
            <a:rect l="l" t="t" r="r" b="b"/>
            <a:pathLst>
              <a:path w="38100" h="3283585">
                <a:moveTo>
                  <a:pt x="0" y="3282964"/>
                </a:moveTo>
                <a:lnTo>
                  <a:pt x="38099" y="3282964"/>
                </a:lnTo>
                <a:lnTo>
                  <a:pt x="38099" y="0"/>
                </a:lnTo>
                <a:lnTo>
                  <a:pt x="0" y="0"/>
                </a:lnTo>
                <a:lnTo>
                  <a:pt x="0" y="32829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57450" y="2317760"/>
            <a:ext cx="38100" cy="3257550"/>
          </a:xfrm>
          <a:custGeom>
            <a:avLst/>
            <a:gdLst/>
            <a:ahLst/>
            <a:cxnLst/>
            <a:rect l="l" t="t" r="r" b="b"/>
            <a:pathLst>
              <a:path w="38100" h="3257550">
                <a:moveTo>
                  <a:pt x="0" y="0"/>
                </a:moveTo>
                <a:lnTo>
                  <a:pt x="38099" y="0"/>
                </a:lnTo>
                <a:lnTo>
                  <a:pt x="38099" y="32575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38400" y="2317760"/>
            <a:ext cx="38100" cy="3257550"/>
          </a:xfrm>
          <a:custGeom>
            <a:avLst/>
            <a:gdLst/>
            <a:ahLst/>
            <a:cxnLst/>
            <a:rect l="l" t="t" r="r" b="b"/>
            <a:pathLst>
              <a:path w="38100" h="3257550">
                <a:moveTo>
                  <a:pt x="0" y="3257543"/>
                </a:moveTo>
                <a:lnTo>
                  <a:pt x="38099" y="3257543"/>
                </a:lnTo>
                <a:lnTo>
                  <a:pt x="38099" y="0"/>
                </a:lnTo>
                <a:lnTo>
                  <a:pt x="0" y="0"/>
                </a:lnTo>
                <a:lnTo>
                  <a:pt x="0" y="32575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35245" y="2330439"/>
            <a:ext cx="38100" cy="3245485"/>
          </a:xfrm>
          <a:custGeom>
            <a:avLst/>
            <a:gdLst/>
            <a:ahLst/>
            <a:cxnLst/>
            <a:rect l="l" t="t" r="r" b="b"/>
            <a:pathLst>
              <a:path w="38100" h="3245485">
                <a:moveTo>
                  <a:pt x="0" y="0"/>
                </a:moveTo>
                <a:lnTo>
                  <a:pt x="38099" y="0"/>
                </a:lnTo>
                <a:lnTo>
                  <a:pt x="38099" y="32448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16195" y="2330439"/>
            <a:ext cx="38100" cy="3245485"/>
          </a:xfrm>
          <a:custGeom>
            <a:avLst/>
            <a:gdLst/>
            <a:ahLst/>
            <a:cxnLst/>
            <a:rect l="l" t="t" r="r" b="b"/>
            <a:pathLst>
              <a:path w="38100" h="3245485">
                <a:moveTo>
                  <a:pt x="0" y="3244864"/>
                </a:moveTo>
                <a:lnTo>
                  <a:pt x="38099" y="3244864"/>
                </a:lnTo>
                <a:lnTo>
                  <a:pt x="38099" y="0"/>
                </a:lnTo>
                <a:lnTo>
                  <a:pt x="0" y="0"/>
                </a:lnTo>
                <a:lnTo>
                  <a:pt x="0" y="32448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13054" y="2355860"/>
            <a:ext cx="38100" cy="3219450"/>
          </a:xfrm>
          <a:custGeom>
            <a:avLst/>
            <a:gdLst/>
            <a:ahLst/>
            <a:cxnLst/>
            <a:rect l="l" t="t" r="r" b="b"/>
            <a:pathLst>
              <a:path w="38100" h="3219450">
                <a:moveTo>
                  <a:pt x="0" y="0"/>
                </a:moveTo>
                <a:lnTo>
                  <a:pt x="38099" y="0"/>
                </a:lnTo>
                <a:lnTo>
                  <a:pt x="38099" y="32194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94004" y="2355860"/>
            <a:ext cx="38100" cy="3219450"/>
          </a:xfrm>
          <a:custGeom>
            <a:avLst/>
            <a:gdLst/>
            <a:ahLst/>
            <a:cxnLst/>
            <a:rect l="l" t="t" r="r" b="b"/>
            <a:pathLst>
              <a:path w="38100" h="3219450">
                <a:moveTo>
                  <a:pt x="0" y="3219443"/>
                </a:moveTo>
                <a:lnTo>
                  <a:pt x="38099" y="3219443"/>
                </a:lnTo>
                <a:lnTo>
                  <a:pt x="38099" y="0"/>
                </a:lnTo>
                <a:lnTo>
                  <a:pt x="0" y="0"/>
                </a:lnTo>
                <a:lnTo>
                  <a:pt x="0" y="32194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90850" y="2368539"/>
            <a:ext cx="38100" cy="3207385"/>
          </a:xfrm>
          <a:custGeom>
            <a:avLst/>
            <a:gdLst/>
            <a:ahLst/>
            <a:cxnLst/>
            <a:rect l="l" t="t" r="r" b="b"/>
            <a:pathLst>
              <a:path w="38100" h="3207385">
                <a:moveTo>
                  <a:pt x="0" y="0"/>
                </a:moveTo>
                <a:lnTo>
                  <a:pt x="38099" y="0"/>
                </a:lnTo>
                <a:lnTo>
                  <a:pt x="38099" y="32067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71800" y="2368539"/>
            <a:ext cx="38100" cy="3207385"/>
          </a:xfrm>
          <a:custGeom>
            <a:avLst/>
            <a:gdLst/>
            <a:ahLst/>
            <a:cxnLst/>
            <a:rect l="l" t="t" r="r" b="b"/>
            <a:pathLst>
              <a:path w="38100" h="3207385">
                <a:moveTo>
                  <a:pt x="0" y="3206764"/>
                </a:moveTo>
                <a:lnTo>
                  <a:pt x="38099" y="3206764"/>
                </a:lnTo>
                <a:lnTo>
                  <a:pt x="38099" y="0"/>
                </a:lnTo>
                <a:lnTo>
                  <a:pt x="0" y="0"/>
                </a:lnTo>
                <a:lnTo>
                  <a:pt x="0" y="32067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55960" y="2393960"/>
            <a:ext cx="50800" cy="3181350"/>
          </a:xfrm>
          <a:custGeom>
            <a:avLst/>
            <a:gdLst/>
            <a:ahLst/>
            <a:cxnLst/>
            <a:rect l="l" t="t" r="r" b="b"/>
            <a:pathLst>
              <a:path w="50800" h="3181350">
                <a:moveTo>
                  <a:pt x="0" y="0"/>
                </a:moveTo>
                <a:lnTo>
                  <a:pt x="50792" y="0"/>
                </a:lnTo>
                <a:lnTo>
                  <a:pt x="50792" y="31813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36910" y="2393960"/>
            <a:ext cx="38100" cy="3181350"/>
          </a:xfrm>
          <a:custGeom>
            <a:avLst/>
            <a:gdLst/>
            <a:ahLst/>
            <a:cxnLst/>
            <a:rect l="l" t="t" r="r" b="b"/>
            <a:pathLst>
              <a:path w="38100" h="3181350">
                <a:moveTo>
                  <a:pt x="0" y="3181343"/>
                </a:moveTo>
                <a:lnTo>
                  <a:pt x="38099" y="3181343"/>
                </a:lnTo>
                <a:lnTo>
                  <a:pt x="38099" y="0"/>
                </a:lnTo>
                <a:lnTo>
                  <a:pt x="0" y="0"/>
                </a:lnTo>
                <a:lnTo>
                  <a:pt x="0" y="31813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33750" y="2406639"/>
            <a:ext cx="38100" cy="3169285"/>
          </a:xfrm>
          <a:custGeom>
            <a:avLst/>
            <a:gdLst/>
            <a:ahLst/>
            <a:cxnLst/>
            <a:rect l="l" t="t" r="r" b="b"/>
            <a:pathLst>
              <a:path w="38100" h="3169285">
                <a:moveTo>
                  <a:pt x="0" y="0"/>
                </a:moveTo>
                <a:lnTo>
                  <a:pt x="38099" y="0"/>
                </a:lnTo>
                <a:lnTo>
                  <a:pt x="38099" y="31686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14700" y="2406639"/>
            <a:ext cx="38100" cy="3169285"/>
          </a:xfrm>
          <a:custGeom>
            <a:avLst/>
            <a:gdLst/>
            <a:ahLst/>
            <a:cxnLst/>
            <a:rect l="l" t="t" r="r" b="b"/>
            <a:pathLst>
              <a:path w="38100" h="3169285">
                <a:moveTo>
                  <a:pt x="0" y="3168664"/>
                </a:moveTo>
                <a:lnTo>
                  <a:pt x="38099" y="3168664"/>
                </a:lnTo>
                <a:lnTo>
                  <a:pt x="38099" y="0"/>
                </a:lnTo>
                <a:lnTo>
                  <a:pt x="0" y="0"/>
                </a:lnTo>
                <a:lnTo>
                  <a:pt x="0" y="31686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11539" y="2432060"/>
            <a:ext cx="38100" cy="3143250"/>
          </a:xfrm>
          <a:custGeom>
            <a:avLst/>
            <a:gdLst/>
            <a:ahLst/>
            <a:cxnLst/>
            <a:rect l="l" t="t" r="r" b="b"/>
            <a:pathLst>
              <a:path w="38100" h="3143250">
                <a:moveTo>
                  <a:pt x="0" y="0"/>
                </a:moveTo>
                <a:lnTo>
                  <a:pt x="38099" y="0"/>
                </a:lnTo>
                <a:lnTo>
                  <a:pt x="38099" y="31432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92489" y="2432060"/>
            <a:ext cx="38100" cy="3143250"/>
          </a:xfrm>
          <a:custGeom>
            <a:avLst/>
            <a:gdLst/>
            <a:ahLst/>
            <a:cxnLst/>
            <a:rect l="l" t="t" r="r" b="b"/>
            <a:pathLst>
              <a:path w="38100" h="3143250">
                <a:moveTo>
                  <a:pt x="0" y="3143243"/>
                </a:moveTo>
                <a:lnTo>
                  <a:pt x="38099" y="3143243"/>
                </a:lnTo>
                <a:lnTo>
                  <a:pt x="38099" y="0"/>
                </a:lnTo>
                <a:lnTo>
                  <a:pt x="0" y="0"/>
                </a:lnTo>
                <a:lnTo>
                  <a:pt x="0" y="31432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89360" y="2444739"/>
            <a:ext cx="38100" cy="3131185"/>
          </a:xfrm>
          <a:custGeom>
            <a:avLst/>
            <a:gdLst/>
            <a:ahLst/>
            <a:cxnLst/>
            <a:rect l="l" t="t" r="r" b="b"/>
            <a:pathLst>
              <a:path w="38100" h="3131185">
                <a:moveTo>
                  <a:pt x="0" y="0"/>
                </a:moveTo>
                <a:lnTo>
                  <a:pt x="38099" y="0"/>
                </a:lnTo>
                <a:lnTo>
                  <a:pt x="38099" y="31305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70310" y="2444739"/>
            <a:ext cx="38100" cy="3131185"/>
          </a:xfrm>
          <a:custGeom>
            <a:avLst/>
            <a:gdLst/>
            <a:ahLst/>
            <a:cxnLst/>
            <a:rect l="l" t="t" r="r" b="b"/>
            <a:pathLst>
              <a:path w="38100" h="3131185">
                <a:moveTo>
                  <a:pt x="0" y="3130564"/>
                </a:moveTo>
                <a:lnTo>
                  <a:pt x="38099" y="3130564"/>
                </a:lnTo>
                <a:lnTo>
                  <a:pt x="38099" y="0"/>
                </a:lnTo>
                <a:lnTo>
                  <a:pt x="0" y="0"/>
                </a:lnTo>
                <a:lnTo>
                  <a:pt x="0" y="31305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67150" y="2470160"/>
            <a:ext cx="38100" cy="3105150"/>
          </a:xfrm>
          <a:custGeom>
            <a:avLst/>
            <a:gdLst/>
            <a:ahLst/>
            <a:cxnLst/>
            <a:rect l="l" t="t" r="r" b="b"/>
            <a:pathLst>
              <a:path w="38100" h="3105150">
                <a:moveTo>
                  <a:pt x="0" y="0"/>
                </a:moveTo>
                <a:lnTo>
                  <a:pt x="38099" y="0"/>
                </a:lnTo>
                <a:lnTo>
                  <a:pt x="38099" y="31051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48100" y="2470160"/>
            <a:ext cx="38100" cy="3105150"/>
          </a:xfrm>
          <a:custGeom>
            <a:avLst/>
            <a:gdLst/>
            <a:ahLst/>
            <a:cxnLst/>
            <a:rect l="l" t="t" r="r" b="b"/>
            <a:pathLst>
              <a:path w="38100" h="3105150">
                <a:moveTo>
                  <a:pt x="0" y="3105143"/>
                </a:moveTo>
                <a:lnTo>
                  <a:pt x="38099" y="3105143"/>
                </a:lnTo>
                <a:lnTo>
                  <a:pt x="38099" y="0"/>
                </a:lnTo>
                <a:lnTo>
                  <a:pt x="0" y="0"/>
                </a:lnTo>
                <a:lnTo>
                  <a:pt x="0" y="31051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2260" y="2482839"/>
            <a:ext cx="38100" cy="3093085"/>
          </a:xfrm>
          <a:custGeom>
            <a:avLst/>
            <a:gdLst/>
            <a:ahLst/>
            <a:cxnLst/>
            <a:rect l="l" t="t" r="r" b="b"/>
            <a:pathLst>
              <a:path w="38100" h="3093085">
                <a:moveTo>
                  <a:pt x="0" y="0"/>
                </a:moveTo>
                <a:lnTo>
                  <a:pt x="38099" y="0"/>
                </a:lnTo>
                <a:lnTo>
                  <a:pt x="38099" y="30924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13210" y="2482839"/>
            <a:ext cx="38100" cy="3093085"/>
          </a:xfrm>
          <a:custGeom>
            <a:avLst/>
            <a:gdLst/>
            <a:ahLst/>
            <a:cxnLst/>
            <a:rect l="l" t="t" r="r" b="b"/>
            <a:pathLst>
              <a:path w="38100" h="3093085">
                <a:moveTo>
                  <a:pt x="0" y="3092464"/>
                </a:moveTo>
                <a:lnTo>
                  <a:pt x="38099" y="3092464"/>
                </a:lnTo>
                <a:lnTo>
                  <a:pt x="38099" y="0"/>
                </a:lnTo>
                <a:lnTo>
                  <a:pt x="0" y="0"/>
                </a:lnTo>
                <a:lnTo>
                  <a:pt x="0" y="30924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10050" y="2508260"/>
            <a:ext cx="38100" cy="3067050"/>
          </a:xfrm>
          <a:custGeom>
            <a:avLst/>
            <a:gdLst/>
            <a:ahLst/>
            <a:cxnLst/>
            <a:rect l="l" t="t" r="r" b="b"/>
            <a:pathLst>
              <a:path w="38100" h="3067050">
                <a:moveTo>
                  <a:pt x="0" y="0"/>
                </a:moveTo>
                <a:lnTo>
                  <a:pt x="38099" y="0"/>
                </a:lnTo>
                <a:lnTo>
                  <a:pt x="38099" y="30670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91000" y="2508260"/>
            <a:ext cx="38100" cy="3067050"/>
          </a:xfrm>
          <a:custGeom>
            <a:avLst/>
            <a:gdLst/>
            <a:ahLst/>
            <a:cxnLst/>
            <a:rect l="l" t="t" r="r" b="b"/>
            <a:pathLst>
              <a:path w="38100" h="3067050">
                <a:moveTo>
                  <a:pt x="0" y="3067043"/>
                </a:moveTo>
                <a:lnTo>
                  <a:pt x="38099" y="3067043"/>
                </a:lnTo>
                <a:lnTo>
                  <a:pt x="38099" y="0"/>
                </a:lnTo>
                <a:lnTo>
                  <a:pt x="0" y="0"/>
                </a:lnTo>
                <a:lnTo>
                  <a:pt x="0" y="30670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87839" y="2520939"/>
            <a:ext cx="38100" cy="3054985"/>
          </a:xfrm>
          <a:custGeom>
            <a:avLst/>
            <a:gdLst/>
            <a:ahLst/>
            <a:cxnLst/>
            <a:rect l="l" t="t" r="r" b="b"/>
            <a:pathLst>
              <a:path w="38100" h="3054985">
                <a:moveTo>
                  <a:pt x="0" y="0"/>
                </a:moveTo>
                <a:lnTo>
                  <a:pt x="38099" y="0"/>
                </a:lnTo>
                <a:lnTo>
                  <a:pt x="38099" y="30543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68789" y="2520939"/>
            <a:ext cx="38100" cy="3054985"/>
          </a:xfrm>
          <a:custGeom>
            <a:avLst/>
            <a:gdLst/>
            <a:ahLst/>
            <a:cxnLst/>
            <a:rect l="l" t="t" r="r" b="b"/>
            <a:pathLst>
              <a:path w="38100" h="3054985">
                <a:moveTo>
                  <a:pt x="0" y="3054364"/>
                </a:moveTo>
                <a:lnTo>
                  <a:pt x="38099" y="3054364"/>
                </a:lnTo>
                <a:lnTo>
                  <a:pt x="38099" y="0"/>
                </a:lnTo>
                <a:lnTo>
                  <a:pt x="0" y="0"/>
                </a:lnTo>
                <a:lnTo>
                  <a:pt x="0" y="30543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60" y="2546360"/>
            <a:ext cx="38100" cy="3028950"/>
          </a:xfrm>
          <a:custGeom>
            <a:avLst/>
            <a:gdLst/>
            <a:ahLst/>
            <a:cxnLst/>
            <a:rect l="l" t="t" r="r" b="b"/>
            <a:pathLst>
              <a:path w="38100" h="3028950">
                <a:moveTo>
                  <a:pt x="0" y="0"/>
                </a:moveTo>
                <a:lnTo>
                  <a:pt x="38099" y="0"/>
                </a:lnTo>
                <a:lnTo>
                  <a:pt x="38099" y="30289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46610" y="2546360"/>
            <a:ext cx="38100" cy="3028950"/>
          </a:xfrm>
          <a:custGeom>
            <a:avLst/>
            <a:gdLst/>
            <a:ahLst/>
            <a:cxnLst/>
            <a:rect l="l" t="t" r="r" b="b"/>
            <a:pathLst>
              <a:path w="38100" h="3028950">
                <a:moveTo>
                  <a:pt x="0" y="3028943"/>
                </a:moveTo>
                <a:lnTo>
                  <a:pt x="38099" y="3028943"/>
                </a:lnTo>
                <a:lnTo>
                  <a:pt x="38099" y="0"/>
                </a:lnTo>
                <a:lnTo>
                  <a:pt x="0" y="0"/>
                </a:lnTo>
                <a:lnTo>
                  <a:pt x="0" y="30289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30739" y="2559039"/>
            <a:ext cx="50800" cy="3016885"/>
          </a:xfrm>
          <a:custGeom>
            <a:avLst/>
            <a:gdLst/>
            <a:ahLst/>
            <a:cxnLst/>
            <a:rect l="l" t="t" r="r" b="b"/>
            <a:pathLst>
              <a:path w="50800" h="3016885">
                <a:moveTo>
                  <a:pt x="0" y="0"/>
                </a:moveTo>
                <a:lnTo>
                  <a:pt x="50804" y="0"/>
                </a:lnTo>
                <a:lnTo>
                  <a:pt x="50804" y="30162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11689" y="2559039"/>
            <a:ext cx="38100" cy="3016885"/>
          </a:xfrm>
          <a:custGeom>
            <a:avLst/>
            <a:gdLst/>
            <a:ahLst/>
            <a:cxnLst/>
            <a:rect l="l" t="t" r="r" b="b"/>
            <a:pathLst>
              <a:path w="38100" h="3016885">
                <a:moveTo>
                  <a:pt x="0" y="3016264"/>
                </a:moveTo>
                <a:lnTo>
                  <a:pt x="38099" y="3016264"/>
                </a:lnTo>
                <a:lnTo>
                  <a:pt x="38099" y="0"/>
                </a:lnTo>
                <a:lnTo>
                  <a:pt x="0" y="0"/>
                </a:lnTo>
                <a:lnTo>
                  <a:pt x="0" y="30162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08560" y="2584460"/>
            <a:ext cx="38100" cy="2990850"/>
          </a:xfrm>
          <a:custGeom>
            <a:avLst/>
            <a:gdLst/>
            <a:ahLst/>
            <a:cxnLst/>
            <a:rect l="l" t="t" r="r" b="b"/>
            <a:pathLst>
              <a:path w="38100" h="2990850">
                <a:moveTo>
                  <a:pt x="0" y="0"/>
                </a:moveTo>
                <a:lnTo>
                  <a:pt x="38099" y="0"/>
                </a:lnTo>
                <a:lnTo>
                  <a:pt x="38099" y="29908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89510" y="2584460"/>
            <a:ext cx="38100" cy="2990850"/>
          </a:xfrm>
          <a:custGeom>
            <a:avLst/>
            <a:gdLst/>
            <a:ahLst/>
            <a:cxnLst/>
            <a:rect l="l" t="t" r="r" b="b"/>
            <a:pathLst>
              <a:path w="38100" h="2990850">
                <a:moveTo>
                  <a:pt x="0" y="2990843"/>
                </a:moveTo>
                <a:lnTo>
                  <a:pt x="38099" y="2990843"/>
                </a:lnTo>
                <a:lnTo>
                  <a:pt x="38099" y="0"/>
                </a:lnTo>
                <a:lnTo>
                  <a:pt x="0" y="0"/>
                </a:lnTo>
                <a:lnTo>
                  <a:pt x="0" y="29908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86350" y="2597139"/>
            <a:ext cx="38100" cy="2978785"/>
          </a:xfrm>
          <a:custGeom>
            <a:avLst/>
            <a:gdLst/>
            <a:ahLst/>
            <a:cxnLst/>
            <a:rect l="l" t="t" r="r" b="b"/>
            <a:pathLst>
              <a:path w="38100" h="2978785">
                <a:moveTo>
                  <a:pt x="0" y="0"/>
                </a:moveTo>
                <a:lnTo>
                  <a:pt x="38099" y="0"/>
                </a:lnTo>
                <a:lnTo>
                  <a:pt x="38099" y="29781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67300" y="2597139"/>
            <a:ext cx="38100" cy="2978785"/>
          </a:xfrm>
          <a:custGeom>
            <a:avLst/>
            <a:gdLst/>
            <a:ahLst/>
            <a:cxnLst/>
            <a:rect l="l" t="t" r="r" b="b"/>
            <a:pathLst>
              <a:path w="38100" h="2978785">
                <a:moveTo>
                  <a:pt x="0" y="2978164"/>
                </a:moveTo>
                <a:lnTo>
                  <a:pt x="38099" y="2978164"/>
                </a:lnTo>
                <a:lnTo>
                  <a:pt x="38099" y="0"/>
                </a:lnTo>
                <a:lnTo>
                  <a:pt x="0" y="0"/>
                </a:lnTo>
                <a:lnTo>
                  <a:pt x="0" y="29781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64139" y="2622560"/>
            <a:ext cx="38100" cy="2952750"/>
          </a:xfrm>
          <a:custGeom>
            <a:avLst/>
            <a:gdLst/>
            <a:ahLst/>
            <a:cxnLst/>
            <a:rect l="l" t="t" r="r" b="b"/>
            <a:pathLst>
              <a:path w="38100" h="2952750">
                <a:moveTo>
                  <a:pt x="0" y="0"/>
                </a:moveTo>
                <a:lnTo>
                  <a:pt x="38099" y="0"/>
                </a:lnTo>
                <a:lnTo>
                  <a:pt x="38099" y="29527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45089" y="2622560"/>
            <a:ext cx="38100" cy="2952750"/>
          </a:xfrm>
          <a:custGeom>
            <a:avLst/>
            <a:gdLst/>
            <a:ahLst/>
            <a:cxnLst/>
            <a:rect l="l" t="t" r="r" b="b"/>
            <a:pathLst>
              <a:path w="38100" h="2952750">
                <a:moveTo>
                  <a:pt x="0" y="2952743"/>
                </a:moveTo>
                <a:lnTo>
                  <a:pt x="38099" y="2952743"/>
                </a:lnTo>
                <a:lnTo>
                  <a:pt x="38099" y="0"/>
                </a:lnTo>
                <a:lnTo>
                  <a:pt x="0" y="0"/>
                </a:lnTo>
                <a:lnTo>
                  <a:pt x="0" y="29527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41960" y="2635239"/>
            <a:ext cx="38100" cy="2940685"/>
          </a:xfrm>
          <a:custGeom>
            <a:avLst/>
            <a:gdLst/>
            <a:ahLst/>
            <a:cxnLst/>
            <a:rect l="l" t="t" r="r" b="b"/>
            <a:pathLst>
              <a:path w="38100" h="2940685">
                <a:moveTo>
                  <a:pt x="0" y="0"/>
                </a:moveTo>
                <a:lnTo>
                  <a:pt x="38099" y="0"/>
                </a:lnTo>
                <a:lnTo>
                  <a:pt x="38099" y="29400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22910" y="2635239"/>
            <a:ext cx="38100" cy="2940685"/>
          </a:xfrm>
          <a:custGeom>
            <a:avLst/>
            <a:gdLst/>
            <a:ahLst/>
            <a:cxnLst/>
            <a:rect l="l" t="t" r="r" b="b"/>
            <a:pathLst>
              <a:path w="38100" h="2940685">
                <a:moveTo>
                  <a:pt x="0" y="2940064"/>
                </a:moveTo>
                <a:lnTo>
                  <a:pt x="38099" y="2940064"/>
                </a:lnTo>
                <a:lnTo>
                  <a:pt x="38099" y="0"/>
                </a:lnTo>
                <a:lnTo>
                  <a:pt x="0" y="0"/>
                </a:lnTo>
                <a:lnTo>
                  <a:pt x="0" y="29400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07039" y="2660660"/>
            <a:ext cx="38100" cy="2914650"/>
          </a:xfrm>
          <a:custGeom>
            <a:avLst/>
            <a:gdLst/>
            <a:ahLst/>
            <a:cxnLst/>
            <a:rect l="l" t="t" r="r" b="b"/>
            <a:pathLst>
              <a:path w="38100" h="2914650">
                <a:moveTo>
                  <a:pt x="0" y="0"/>
                </a:moveTo>
                <a:lnTo>
                  <a:pt x="38099" y="0"/>
                </a:lnTo>
                <a:lnTo>
                  <a:pt x="38099" y="29146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87989" y="2660660"/>
            <a:ext cx="38100" cy="2914650"/>
          </a:xfrm>
          <a:custGeom>
            <a:avLst/>
            <a:gdLst/>
            <a:ahLst/>
            <a:cxnLst/>
            <a:rect l="l" t="t" r="r" b="b"/>
            <a:pathLst>
              <a:path w="38100" h="2914650">
                <a:moveTo>
                  <a:pt x="0" y="2914643"/>
                </a:moveTo>
                <a:lnTo>
                  <a:pt x="38099" y="2914643"/>
                </a:lnTo>
                <a:lnTo>
                  <a:pt x="38099" y="0"/>
                </a:lnTo>
                <a:lnTo>
                  <a:pt x="0" y="0"/>
                </a:lnTo>
                <a:lnTo>
                  <a:pt x="0" y="29146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84860" y="2686050"/>
            <a:ext cx="38100" cy="2889250"/>
          </a:xfrm>
          <a:custGeom>
            <a:avLst/>
            <a:gdLst/>
            <a:ahLst/>
            <a:cxnLst/>
            <a:rect l="l" t="t" r="r" b="b"/>
            <a:pathLst>
              <a:path w="38100" h="2889250">
                <a:moveTo>
                  <a:pt x="0" y="0"/>
                </a:moveTo>
                <a:lnTo>
                  <a:pt x="38099" y="0"/>
                </a:lnTo>
                <a:lnTo>
                  <a:pt x="38099" y="28892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65810" y="2686050"/>
            <a:ext cx="38100" cy="2889250"/>
          </a:xfrm>
          <a:custGeom>
            <a:avLst/>
            <a:gdLst/>
            <a:ahLst/>
            <a:cxnLst/>
            <a:rect l="l" t="t" r="r" b="b"/>
            <a:pathLst>
              <a:path w="38100" h="2889250">
                <a:moveTo>
                  <a:pt x="0" y="2889254"/>
                </a:moveTo>
                <a:lnTo>
                  <a:pt x="38099" y="2889254"/>
                </a:lnTo>
                <a:lnTo>
                  <a:pt x="38099" y="0"/>
                </a:lnTo>
                <a:lnTo>
                  <a:pt x="0" y="0"/>
                </a:lnTo>
                <a:lnTo>
                  <a:pt x="0" y="28892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62650" y="2698760"/>
            <a:ext cx="38100" cy="2876550"/>
          </a:xfrm>
          <a:custGeom>
            <a:avLst/>
            <a:gdLst/>
            <a:ahLst/>
            <a:cxnLst/>
            <a:rect l="l" t="t" r="r" b="b"/>
            <a:pathLst>
              <a:path w="38100" h="2876550">
                <a:moveTo>
                  <a:pt x="0" y="0"/>
                </a:moveTo>
                <a:lnTo>
                  <a:pt x="38099" y="0"/>
                </a:lnTo>
                <a:lnTo>
                  <a:pt x="38099" y="28765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43600" y="2698760"/>
            <a:ext cx="38100" cy="2876550"/>
          </a:xfrm>
          <a:custGeom>
            <a:avLst/>
            <a:gdLst/>
            <a:ahLst/>
            <a:cxnLst/>
            <a:rect l="l" t="t" r="r" b="b"/>
            <a:pathLst>
              <a:path w="38100" h="2876550">
                <a:moveTo>
                  <a:pt x="0" y="2876543"/>
                </a:moveTo>
                <a:lnTo>
                  <a:pt x="38099" y="2876543"/>
                </a:lnTo>
                <a:lnTo>
                  <a:pt x="38099" y="0"/>
                </a:lnTo>
                <a:lnTo>
                  <a:pt x="0" y="0"/>
                </a:lnTo>
                <a:lnTo>
                  <a:pt x="0" y="28765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40439" y="2724150"/>
            <a:ext cx="38100" cy="2851150"/>
          </a:xfrm>
          <a:custGeom>
            <a:avLst/>
            <a:gdLst/>
            <a:ahLst/>
            <a:cxnLst/>
            <a:rect l="l" t="t" r="r" b="b"/>
            <a:pathLst>
              <a:path w="38100" h="2851150">
                <a:moveTo>
                  <a:pt x="0" y="0"/>
                </a:moveTo>
                <a:lnTo>
                  <a:pt x="38099" y="0"/>
                </a:lnTo>
                <a:lnTo>
                  <a:pt x="38099" y="28511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21389" y="2724150"/>
            <a:ext cx="38100" cy="2851150"/>
          </a:xfrm>
          <a:custGeom>
            <a:avLst/>
            <a:gdLst/>
            <a:ahLst/>
            <a:cxnLst/>
            <a:rect l="l" t="t" r="r" b="b"/>
            <a:pathLst>
              <a:path w="38100" h="2851150">
                <a:moveTo>
                  <a:pt x="0" y="2851154"/>
                </a:moveTo>
                <a:lnTo>
                  <a:pt x="38099" y="2851154"/>
                </a:lnTo>
                <a:lnTo>
                  <a:pt x="38099" y="0"/>
                </a:lnTo>
                <a:lnTo>
                  <a:pt x="0" y="0"/>
                </a:lnTo>
                <a:lnTo>
                  <a:pt x="0" y="28511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18260" y="2749539"/>
            <a:ext cx="38100" cy="2826385"/>
          </a:xfrm>
          <a:custGeom>
            <a:avLst/>
            <a:gdLst/>
            <a:ahLst/>
            <a:cxnLst/>
            <a:rect l="l" t="t" r="r" b="b"/>
            <a:pathLst>
              <a:path w="38100" h="2826385">
                <a:moveTo>
                  <a:pt x="0" y="0"/>
                </a:moveTo>
                <a:lnTo>
                  <a:pt x="38099" y="0"/>
                </a:lnTo>
                <a:lnTo>
                  <a:pt x="38099" y="28257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99210" y="2749539"/>
            <a:ext cx="38100" cy="2826385"/>
          </a:xfrm>
          <a:custGeom>
            <a:avLst/>
            <a:gdLst/>
            <a:ahLst/>
            <a:cxnLst/>
            <a:rect l="l" t="t" r="r" b="b"/>
            <a:pathLst>
              <a:path w="38100" h="2826385">
                <a:moveTo>
                  <a:pt x="0" y="2825764"/>
                </a:moveTo>
                <a:lnTo>
                  <a:pt x="38099" y="2825764"/>
                </a:lnTo>
                <a:lnTo>
                  <a:pt x="38099" y="0"/>
                </a:lnTo>
                <a:lnTo>
                  <a:pt x="0" y="0"/>
                </a:lnTo>
                <a:lnTo>
                  <a:pt x="0" y="28257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83339" y="2762250"/>
            <a:ext cx="38100" cy="2813050"/>
          </a:xfrm>
          <a:custGeom>
            <a:avLst/>
            <a:gdLst/>
            <a:ahLst/>
            <a:cxnLst/>
            <a:rect l="l" t="t" r="r" b="b"/>
            <a:pathLst>
              <a:path w="38100" h="2813050">
                <a:moveTo>
                  <a:pt x="0" y="0"/>
                </a:moveTo>
                <a:lnTo>
                  <a:pt x="38099" y="0"/>
                </a:lnTo>
                <a:lnTo>
                  <a:pt x="38099" y="28130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64289" y="2762250"/>
            <a:ext cx="38100" cy="2813050"/>
          </a:xfrm>
          <a:custGeom>
            <a:avLst/>
            <a:gdLst/>
            <a:ahLst/>
            <a:cxnLst/>
            <a:rect l="l" t="t" r="r" b="b"/>
            <a:pathLst>
              <a:path w="38100" h="2813050">
                <a:moveTo>
                  <a:pt x="0" y="2813054"/>
                </a:moveTo>
                <a:lnTo>
                  <a:pt x="38099" y="2813054"/>
                </a:lnTo>
                <a:lnTo>
                  <a:pt x="38099" y="0"/>
                </a:lnTo>
                <a:lnTo>
                  <a:pt x="0" y="0"/>
                </a:lnTo>
                <a:lnTo>
                  <a:pt x="0" y="28130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61160" y="2787639"/>
            <a:ext cx="38100" cy="2788285"/>
          </a:xfrm>
          <a:custGeom>
            <a:avLst/>
            <a:gdLst/>
            <a:ahLst/>
            <a:cxnLst/>
            <a:rect l="l" t="t" r="r" b="b"/>
            <a:pathLst>
              <a:path w="38100" h="2788285">
                <a:moveTo>
                  <a:pt x="0" y="0"/>
                </a:moveTo>
                <a:lnTo>
                  <a:pt x="38099" y="0"/>
                </a:lnTo>
                <a:lnTo>
                  <a:pt x="38099" y="27876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42110" y="2787639"/>
            <a:ext cx="38100" cy="2788285"/>
          </a:xfrm>
          <a:custGeom>
            <a:avLst/>
            <a:gdLst/>
            <a:ahLst/>
            <a:cxnLst/>
            <a:rect l="l" t="t" r="r" b="b"/>
            <a:pathLst>
              <a:path w="38100" h="2788285">
                <a:moveTo>
                  <a:pt x="0" y="2787664"/>
                </a:moveTo>
                <a:lnTo>
                  <a:pt x="38099" y="2787664"/>
                </a:lnTo>
                <a:lnTo>
                  <a:pt x="38099" y="0"/>
                </a:lnTo>
                <a:lnTo>
                  <a:pt x="0" y="0"/>
                </a:lnTo>
                <a:lnTo>
                  <a:pt x="0" y="27876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8950" y="2813060"/>
            <a:ext cx="38100" cy="2762250"/>
          </a:xfrm>
          <a:custGeom>
            <a:avLst/>
            <a:gdLst/>
            <a:ahLst/>
            <a:cxnLst/>
            <a:rect l="l" t="t" r="r" b="b"/>
            <a:pathLst>
              <a:path w="38100" h="2762250">
                <a:moveTo>
                  <a:pt x="0" y="0"/>
                </a:moveTo>
                <a:lnTo>
                  <a:pt x="38099" y="0"/>
                </a:lnTo>
                <a:lnTo>
                  <a:pt x="38099" y="27622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19900" y="2813060"/>
            <a:ext cx="38100" cy="2762250"/>
          </a:xfrm>
          <a:custGeom>
            <a:avLst/>
            <a:gdLst/>
            <a:ahLst/>
            <a:cxnLst/>
            <a:rect l="l" t="t" r="r" b="b"/>
            <a:pathLst>
              <a:path w="38100" h="2762250">
                <a:moveTo>
                  <a:pt x="0" y="2762243"/>
                </a:moveTo>
                <a:lnTo>
                  <a:pt x="38099" y="2762243"/>
                </a:lnTo>
                <a:lnTo>
                  <a:pt x="38099" y="0"/>
                </a:lnTo>
                <a:lnTo>
                  <a:pt x="0" y="0"/>
                </a:lnTo>
                <a:lnTo>
                  <a:pt x="0" y="27622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16739" y="2838450"/>
            <a:ext cx="38100" cy="2736850"/>
          </a:xfrm>
          <a:custGeom>
            <a:avLst/>
            <a:gdLst/>
            <a:ahLst/>
            <a:cxnLst/>
            <a:rect l="l" t="t" r="r" b="b"/>
            <a:pathLst>
              <a:path w="38100" h="2736850">
                <a:moveTo>
                  <a:pt x="0" y="0"/>
                </a:moveTo>
                <a:lnTo>
                  <a:pt x="38099" y="0"/>
                </a:lnTo>
                <a:lnTo>
                  <a:pt x="38099" y="27368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97689" y="2838450"/>
            <a:ext cx="38100" cy="2736850"/>
          </a:xfrm>
          <a:custGeom>
            <a:avLst/>
            <a:gdLst/>
            <a:ahLst/>
            <a:cxnLst/>
            <a:rect l="l" t="t" r="r" b="b"/>
            <a:pathLst>
              <a:path w="38100" h="2736850">
                <a:moveTo>
                  <a:pt x="0" y="2736854"/>
                </a:moveTo>
                <a:lnTo>
                  <a:pt x="38099" y="2736854"/>
                </a:lnTo>
                <a:lnTo>
                  <a:pt x="38099" y="0"/>
                </a:lnTo>
                <a:lnTo>
                  <a:pt x="0" y="0"/>
                </a:lnTo>
                <a:lnTo>
                  <a:pt x="0" y="27368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81850" y="2863839"/>
            <a:ext cx="38100" cy="2712085"/>
          </a:xfrm>
          <a:custGeom>
            <a:avLst/>
            <a:gdLst/>
            <a:ahLst/>
            <a:cxnLst/>
            <a:rect l="l" t="t" r="r" b="b"/>
            <a:pathLst>
              <a:path w="38100" h="2712085">
                <a:moveTo>
                  <a:pt x="0" y="0"/>
                </a:moveTo>
                <a:lnTo>
                  <a:pt x="38099" y="0"/>
                </a:lnTo>
                <a:lnTo>
                  <a:pt x="38099" y="27114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62800" y="2863839"/>
            <a:ext cx="38100" cy="2712085"/>
          </a:xfrm>
          <a:custGeom>
            <a:avLst/>
            <a:gdLst/>
            <a:ahLst/>
            <a:cxnLst/>
            <a:rect l="l" t="t" r="r" b="b"/>
            <a:pathLst>
              <a:path w="38100" h="2712085">
                <a:moveTo>
                  <a:pt x="0" y="2711464"/>
                </a:moveTo>
                <a:lnTo>
                  <a:pt x="38099" y="2711464"/>
                </a:lnTo>
                <a:lnTo>
                  <a:pt x="38099" y="0"/>
                </a:lnTo>
                <a:lnTo>
                  <a:pt x="0" y="0"/>
                </a:lnTo>
                <a:lnTo>
                  <a:pt x="0" y="27114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59639" y="2876550"/>
            <a:ext cx="38100" cy="2698750"/>
          </a:xfrm>
          <a:custGeom>
            <a:avLst/>
            <a:gdLst/>
            <a:ahLst/>
            <a:cxnLst/>
            <a:rect l="l" t="t" r="r" b="b"/>
            <a:pathLst>
              <a:path w="38100" h="2698750">
                <a:moveTo>
                  <a:pt x="0" y="0"/>
                </a:moveTo>
                <a:lnTo>
                  <a:pt x="38099" y="0"/>
                </a:lnTo>
                <a:lnTo>
                  <a:pt x="38099" y="26987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40589" y="2876550"/>
            <a:ext cx="38100" cy="2698750"/>
          </a:xfrm>
          <a:custGeom>
            <a:avLst/>
            <a:gdLst/>
            <a:ahLst/>
            <a:cxnLst/>
            <a:rect l="l" t="t" r="r" b="b"/>
            <a:pathLst>
              <a:path w="38100" h="2698750">
                <a:moveTo>
                  <a:pt x="0" y="2698754"/>
                </a:moveTo>
                <a:lnTo>
                  <a:pt x="38099" y="2698754"/>
                </a:lnTo>
                <a:lnTo>
                  <a:pt x="38099" y="0"/>
                </a:lnTo>
                <a:lnTo>
                  <a:pt x="0" y="0"/>
                </a:lnTo>
                <a:lnTo>
                  <a:pt x="0" y="26987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37460" y="2901939"/>
            <a:ext cx="38100" cy="2673985"/>
          </a:xfrm>
          <a:custGeom>
            <a:avLst/>
            <a:gdLst/>
            <a:ahLst/>
            <a:cxnLst/>
            <a:rect l="l" t="t" r="r" b="b"/>
            <a:pathLst>
              <a:path w="38100" h="2673985">
                <a:moveTo>
                  <a:pt x="0" y="0"/>
                </a:moveTo>
                <a:lnTo>
                  <a:pt x="38099" y="0"/>
                </a:lnTo>
                <a:lnTo>
                  <a:pt x="38099" y="26733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18410" y="2901939"/>
            <a:ext cx="38100" cy="2673985"/>
          </a:xfrm>
          <a:custGeom>
            <a:avLst/>
            <a:gdLst/>
            <a:ahLst/>
            <a:cxnLst/>
            <a:rect l="l" t="t" r="r" b="b"/>
            <a:pathLst>
              <a:path w="38100" h="2673985">
                <a:moveTo>
                  <a:pt x="0" y="2673364"/>
                </a:moveTo>
                <a:lnTo>
                  <a:pt x="38099" y="2673364"/>
                </a:lnTo>
                <a:lnTo>
                  <a:pt x="38099" y="0"/>
                </a:lnTo>
                <a:lnTo>
                  <a:pt x="0" y="0"/>
                </a:lnTo>
                <a:lnTo>
                  <a:pt x="0" y="26733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15250" y="2927360"/>
            <a:ext cx="38100" cy="2647950"/>
          </a:xfrm>
          <a:custGeom>
            <a:avLst/>
            <a:gdLst/>
            <a:ahLst/>
            <a:cxnLst/>
            <a:rect l="l" t="t" r="r" b="b"/>
            <a:pathLst>
              <a:path w="38100" h="2647950">
                <a:moveTo>
                  <a:pt x="0" y="0"/>
                </a:moveTo>
                <a:lnTo>
                  <a:pt x="38099" y="0"/>
                </a:lnTo>
                <a:lnTo>
                  <a:pt x="38099" y="26479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96200" y="2927360"/>
            <a:ext cx="38100" cy="2647950"/>
          </a:xfrm>
          <a:custGeom>
            <a:avLst/>
            <a:gdLst/>
            <a:ahLst/>
            <a:cxnLst/>
            <a:rect l="l" t="t" r="r" b="b"/>
            <a:pathLst>
              <a:path w="38100" h="2647950">
                <a:moveTo>
                  <a:pt x="0" y="2647943"/>
                </a:moveTo>
                <a:lnTo>
                  <a:pt x="38099" y="2647943"/>
                </a:lnTo>
                <a:lnTo>
                  <a:pt x="38099" y="0"/>
                </a:lnTo>
                <a:lnTo>
                  <a:pt x="0" y="0"/>
                </a:lnTo>
                <a:lnTo>
                  <a:pt x="0" y="26479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893039" y="2952750"/>
            <a:ext cx="38100" cy="2622550"/>
          </a:xfrm>
          <a:custGeom>
            <a:avLst/>
            <a:gdLst/>
            <a:ahLst/>
            <a:cxnLst/>
            <a:rect l="l" t="t" r="r" b="b"/>
            <a:pathLst>
              <a:path w="38100" h="2622550">
                <a:moveTo>
                  <a:pt x="0" y="0"/>
                </a:moveTo>
                <a:lnTo>
                  <a:pt x="38099" y="0"/>
                </a:lnTo>
                <a:lnTo>
                  <a:pt x="38099" y="26225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73989" y="2952750"/>
            <a:ext cx="38100" cy="2622550"/>
          </a:xfrm>
          <a:custGeom>
            <a:avLst/>
            <a:gdLst/>
            <a:ahLst/>
            <a:cxnLst/>
            <a:rect l="l" t="t" r="r" b="b"/>
            <a:pathLst>
              <a:path w="38100" h="2622550">
                <a:moveTo>
                  <a:pt x="0" y="2622554"/>
                </a:moveTo>
                <a:lnTo>
                  <a:pt x="38099" y="2622554"/>
                </a:lnTo>
                <a:lnTo>
                  <a:pt x="38099" y="0"/>
                </a:lnTo>
                <a:lnTo>
                  <a:pt x="0" y="0"/>
                </a:lnTo>
                <a:lnTo>
                  <a:pt x="0" y="26225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58150" y="2978139"/>
            <a:ext cx="38100" cy="2597785"/>
          </a:xfrm>
          <a:custGeom>
            <a:avLst/>
            <a:gdLst/>
            <a:ahLst/>
            <a:cxnLst/>
            <a:rect l="l" t="t" r="r" b="b"/>
            <a:pathLst>
              <a:path w="38100" h="2597785">
                <a:moveTo>
                  <a:pt x="0" y="0"/>
                </a:moveTo>
                <a:lnTo>
                  <a:pt x="38099" y="0"/>
                </a:lnTo>
                <a:lnTo>
                  <a:pt x="38099" y="25971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39100" y="2978139"/>
            <a:ext cx="38100" cy="2597785"/>
          </a:xfrm>
          <a:custGeom>
            <a:avLst/>
            <a:gdLst/>
            <a:ahLst/>
            <a:cxnLst/>
            <a:rect l="l" t="t" r="r" b="b"/>
            <a:pathLst>
              <a:path w="38100" h="2597785">
                <a:moveTo>
                  <a:pt x="0" y="2597164"/>
                </a:moveTo>
                <a:lnTo>
                  <a:pt x="38099" y="2597164"/>
                </a:lnTo>
                <a:lnTo>
                  <a:pt x="38099" y="0"/>
                </a:lnTo>
                <a:lnTo>
                  <a:pt x="0" y="0"/>
                </a:lnTo>
                <a:lnTo>
                  <a:pt x="0" y="25971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35939" y="3003560"/>
            <a:ext cx="38100" cy="2571750"/>
          </a:xfrm>
          <a:custGeom>
            <a:avLst/>
            <a:gdLst/>
            <a:ahLst/>
            <a:cxnLst/>
            <a:rect l="l" t="t" r="r" b="b"/>
            <a:pathLst>
              <a:path w="38100" h="2571750">
                <a:moveTo>
                  <a:pt x="0" y="0"/>
                </a:moveTo>
                <a:lnTo>
                  <a:pt x="38099" y="0"/>
                </a:lnTo>
                <a:lnTo>
                  <a:pt x="38099" y="25717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16889" y="3003560"/>
            <a:ext cx="38100" cy="2571750"/>
          </a:xfrm>
          <a:custGeom>
            <a:avLst/>
            <a:gdLst/>
            <a:ahLst/>
            <a:cxnLst/>
            <a:rect l="l" t="t" r="r" b="b"/>
            <a:pathLst>
              <a:path w="38100" h="2571750">
                <a:moveTo>
                  <a:pt x="0" y="2571743"/>
                </a:moveTo>
                <a:lnTo>
                  <a:pt x="38099" y="2571743"/>
                </a:lnTo>
                <a:lnTo>
                  <a:pt x="38099" y="0"/>
                </a:lnTo>
                <a:lnTo>
                  <a:pt x="0" y="0"/>
                </a:lnTo>
                <a:lnTo>
                  <a:pt x="0" y="25717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13760" y="3028950"/>
            <a:ext cx="38100" cy="2546350"/>
          </a:xfrm>
          <a:custGeom>
            <a:avLst/>
            <a:gdLst/>
            <a:ahLst/>
            <a:cxnLst/>
            <a:rect l="l" t="t" r="r" b="b"/>
            <a:pathLst>
              <a:path w="38100" h="2546350">
                <a:moveTo>
                  <a:pt x="0" y="0"/>
                </a:moveTo>
                <a:lnTo>
                  <a:pt x="38099" y="0"/>
                </a:lnTo>
                <a:lnTo>
                  <a:pt x="38099" y="25463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94710" y="3028950"/>
            <a:ext cx="38100" cy="2546350"/>
          </a:xfrm>
          <a:custGeom>
            <a:avLst/>
            <a:gdLst/>
            <a:ahLst/>
            <a:cxnLst/>
            <a:rect l="l" t="t" r="r" b="b"/>
            <a:pathLst>
              <a:path w="38100" h="2546350">
                <a:moveTo>
                  <a:pt x="0" y="2546354"/>
                </a:moveTo>
                <a:lnTo>
                  <a:pt x="38099" y="2546354"/>
                </a:lnTo>
                <a:lnTo>
                  <a:pt x="38099" y="0"/>
                </a:lnTo>
                <a:lnTo>
                  <a:pt x="0" y="0"/>
                </a:lnTo>
                <a:lnTo>
                  <a:pt x="0" y="25463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91550" y="3054339"/>
            <a:ext cx="38100" cy="2521585"/>
          </a:xfrm>
          <a:custGeom>
            <a:avLst/>
            <a:gdLst/>
            <a:ahLst/>
            <a:cxnLst/>
            <a:rect l="l" t="t" r="r" b="b"/>
            <a:pathLst>
              <a:path w="38100" h="2521585">
                <a:moveTo>
                  <a:pt x="0" y="0"/>
                </a:moveTo>
                <a:lnTo>
                  <a:pt x="38099" y="0"/>
                </a:lnTo>
                <a:lnTo>
                  <a:pt x="38099" y="25209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72500" y="3054339"/>
            <a:ext cx="38100" cy="2521585"/>
          </a:xfrm>
          <a:custGeom>
            <a:avLst/>
            <a:gdLst/>
            <a:ahLst/>
            <a:cxnLst/>
            <a:rect l="l" t="t" r="r" b="b"/>
            <a:pathLst>
              <a:path w="38100" h="2521585">
                <a:moveTo>
                  <a:pt x="0" y="2520964"/>
                </a:moveTo>
                <a:lnTo>
                  <a:pt x="38099" y="2520964"/>
                </a:lnTo>
                <a:lnTo>
                  <a:pt x="38099" y="0"/>
                </a:lnTo>
                <a:lnTo>
                  <a:pt x="0" y="0"/>
                </a:lnTo>
                <a:lnTo>
                  <a:pt x="0" y="25209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56660" y="3079760"/>
            <a:ext cx="50800" cy="2495550"/>
          </a:xfrm>
          <a:custGeom>
            <a:avLst/>
            <a:gdLst/>
            <a:ahLst/>
            <a:cxnLst/>
            <a:rect l="l" t="t" r="r" b="b"/>
            <a:pathLst>
              <a:path w="50800" h="2495550">
                <a:moveTo>
                  <a:pt x="0" y="0"/>
                </a:moveTo>
                <a:lnTo>
                  <a:pt x="50792" y="0"/>
                </a:lnTo>
                <a:lnTo>
                  <a:pt x="50792" y="24955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737610" y="3079760"/>
            <a:ext cx="38100" cy="2495550"/>
          </a:xfrm>
          <a:custGeom>
            <a:avLst/>
            <a:gdLst/>
            <a:ahLst/>
            <a:cxnLst/>
            <a:rect l="l" t="t" r="r" b="b"/>
            <a:pathLst>
              <a:path w="38100" h="2495550">
                <a:moveTo>
                  <a:pt x="0" y="2495543"/>
                </a:moveTo>
                <a:lnTo>
                  <a:pt x="38099" y="2495543"/>
                </a:lnTo>
                <a:lnTo>
                  <a:pt x="38099" y="0"/>
                </a:lnTo>
                <a:lnTo>
                  <a:pt x="0" y="0"/>
                </a:lnTo>
                <a:lnTo>
                  <a:pt x="0" y="24955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34450" y="3092439"/>
            <a:ext cx="38100" cy="2483485"/>
          </a:xfrm>
          <a:custGeom>
            <a:avLst/>
            <a:gdLst/>
            <a:ahLst/>
            <a:cxnLst/>
            <a:rect l="l" t="t" r="r" b="b"/>
            <a:pathLst>
              <a:path w="38100" h="2483485">
                <a:moveTo>
                  <a:pt x="0" y="0"/>
                </a:moveTo>
                <a:lnTo>
                  <a:pt x="38099" y="0"/>
                </a:lnTo>
                <a:lnTo>
                  <a:pt x="38099" y="24828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15400" y="3092439"/>
            <a:ext cx="38100" cy="2483485"/>
          </a:xfrm>
          <a:custGeom>
            <a:avLst/>
            <a:gdLst/>
            <a:ahLst/>
            <a:cxnLst/>
            <a:rect l="l" t="t" r="r" b="b"/>
            <a:pathLst>
              <a:path w="38100" h="2483485">
                <a:moveTo>
                  <a:pt x="0" y="2482864"/>
                </a:moveTo>
                <a:lnTo>
                  <a:pt x="38099" y="2482864"/>
                </a:lnTo>
                <a:lnTo>
                  <a:pt x="38099" y="0"/>
                </a:lnTo>
                <a:lnTo>
                  <a:pt x="0" y="0"/>
                </a:lnTo>
                <a:lnTo>
                  <a:pt x="0" y="24828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112239" y="311786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0" y="0"/>
                </a:moveTo>
                <a:lnTo>
                  <a:pt x="38099" y="0"/>
                </a:lnTo>
                <a:lnTo>
                  <a:pt x="38099" y="24574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93189" y="311786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0" y="2457443"/>
                </a:moveTo>
                <a:lnTo>
                  <a:pt x="38099" y="2457443"/>
                </a:lnTo>
                <a:lnTo>
                  <a:pt x="38099" y="0"/>
                </a:lnTo>
                <a:lnTo>
                  <a:pt x="0" y="0"/>
                </a:lnTo>
                <a:lnTo>
                  <a:pt x="0" y="24574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90060" y="3143250"/>
            <a:ext cx="38100" cy="2432050"/>
          </a:xfrm>
          <a:custGeom>
            <a:avLst/>
            <a:gdLst/>
            <a:ahLst/>
            <a:cxnLst/>
            <a:rect l="l" t="t" r="r" b="b"/>
            <a:pathLst>
              <a:path w="38100" h="2432050">
                <a:moveTo>
                  <a:pt x="0" y="0"/>
                </a:moveTo>
                <a:lnTo>
                  <a:pt x="38099" y="0"/>
                </a:lnTo>
                <a:lnTo>
                  <a:pt x="38099" y="24320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271010" y="3143250"/>
            <a:ext cx="38100" cy="2432050"/>
          </a:xfrm>
          <a:custGeom>
            <a:avLst/>
            <a:gdLst/>
            <a:ahLst/>
            <a:cxnLst/>
            <a:rect l="l" t="t" r="r" b="b"/>
            <a:pathLst>
              <a:path w="38100" h="2432050">
                <a:moveTo>
                  <a:pt x="0" y="2432054"/>
                </a:moveTo>
                <a:lnTo>
                  <a:pt x="38099" y="2432054"/>
                </a:lnTo>
                <a:lnTo>
                  <a:pt x="38099" y="0"/>
                </a:lnTo>
                <a:lnTo>
                  <a:pt x="0" y="0"/>
                </a:lnTo>
                <a:lnTo>
                  <a:pt x="0" y="24320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467850" y="3168639"/>
            <a:ext cx="38100" cy="2407285"/>
          </a:xfrm>
          <a:custGeom>
            <a:avLst/>
            <a:gdLst/>
            <a:ahLst/>
            <a:cxnLst/>
            <a:rect l="l" t="t" r="r" b="b"/>
            <a:pathLst>
              <a:path w="38100" h="2407285">
                <a:moveTo>
                  <a:pt x="0" y="0"/>
                </a:moveTo>
                <a:lnTo>
                  <a:pt x="38099" y="0"/>
                </a:lnTo>
                <a:lnTo>
                  <a:pt x="38099" y="24066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448800" y="3168639"/>
            <a:ext cx="38100" cy="2407285"/>
          </a:xfrm>
          <a:custGeom>
            <a:avLst/>
            <a:gdLst/>
            <a:ahLst/>
            <a:cxnLst/>
            <a:rect l="l" t="t" r="r" b="b"/>
            <a:pathLst>
              <a:path w="38100" h="2407285">
                <a:moveTo>
                  <a:pt x="0" y="2406664"/>
                </a:moveTo>
                <a:lnTo>
                  <a:pt x="38099" y="2406664"/>
                </a:lnTo>
                <a:lnTo>
                  <a:pt x="38099" y="0"/>
                </a:lnTo>
                <a:lnTo>
                  <a:pt x="0" y="0"/>
                </a:lnTo>
                <a:lnTo>
                  <a:pt x="0" y="24066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632960" y="3194060"/>
            <a:ext cx="38100" cy="2381250"/>
          </a:xfrm>
          <a:custGeom>
            <a:avLst/>
            <a:gdLst/>
            <a:ahLst/>
            <a:cxnLst/>
            <a:rect l="l" t="t" r="r" b="b"/>
            <a:pathLst>
              <a:path w="38100" h="2381250">
                <a:moveTo>
                  <a:pt x="0" y="0"/>
                </a:moveTo>
                <a:lnTo>
                  <a:pt x="38099" y="0"/>
                </a:lnTo>
                <a:lnTo>
                  <a:pt x="38099" y="238124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613910" y="3194060"/>
            <a:ext cx="38100" cy="2381250"/>
          </a:xfrm>
          <a:custGeom>
            <a:avLst/>
            <a:gdLst/>
            <a:ahLst/>
            <a:cxnLst/>
            <a:rect l="l" t="t" r="r" b="b"/>
            <a:pathLst>
              <a:path w="38100" h="2381250">
                <a:moveTo>
                  <a:pt x="0" y="2381243"/>
                </a:moveTo>
                <a:lnTo>
                  <a:pt x="38099" y="2381243"/>
                </a:lnTo>
                <a:lnTo>
                  <a:pt x="38099" y="0"/>
                </a:lnTo>
                <a:lnTo>
                  <a:pt x="0" y="0"/>
                </a:lnTo>
                <a:lnTo>
                  <a:pt x="0" y="2381243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810750" y="3219450"/>
            <a:ext cx="38100" cy="2355850"/>
          </a:xfrm>
          <a:custGeom>
            <a:avLst/>
            <a:gdLst/>
            <a:ahLst/>
            <a:cxnLst/>
            <a:rect l="l" t="t" r="r" b="b"/>
            <a:pathLst>
              <a:path w="38100" h="2355850">
                <a:moveTo>
                  <a:pt x="0" y="0"/>
                </a:moveTo>
                <a:lnTo>
                  <a:pt x="38099" y="0"/>
                </a:lnTo>
                <a:lnTo>
                  <a:pt x="38099" y="23558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91700" y="3219450"/>
            <a:ext cx="38100" cy="2355850"/>
          </a:xfrm>
          <a:custGeom>
            <a:avLst/>
            <a:gdLst/>
            <a:ahLst/>
            <a:cxnLst/>
            <a:rect l="l" t="t" r="r" b="b"/>
            <a:pathLst>
              <a:path w="38100" h="2355850">
                <a:moveTo>
                  <a:pt x="0" y="2355854"/>
                </a:moveTo>
                <a:lnTo>
                  <a:pt x="38099" y="2355854"/>
                </a:lnTo>
                <a:lnTo>
                  <a:pt x="38099" y="0"/>
                </a:lnTo>
                <a:lnTo>
                  <a:pt x="0" y="0"/>
                </a:lnTo>
                <a:lnTo>
                  <a:pt x="0" y="23558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988539" y="3244839"/>
            <a:ext cx="38100" cy="2331085"/>
          </a:xfrm>
          <a:custGeom>
            <a:avLst/>
            <a:gdLst/>
            <a:ahLst/>
            <a:cxnLst/>
            <a:rect l="l" t="t" r="r" b="b"/>
            <a:pathLst>
              <a:path w="38100" h="2331085">
                <a:moveTo>
                  <a:pt x="0" y="0"/>
                </a:moveTo>
                <a:lnTo>
                  <a:pt x="38099" y="0"/>
                </a:lnTo>
                <a:lnTo>
                  <a:pt x="38099" y="2330464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969489" y="3244839"/>
            <a:ext cx="38100" cy="2331085"/>
          </a:xfrm>
          <a:custGeom>
            <a:avLst/>
            <a:gdLst/>
            <a:ahLst/>
            <a:cxnLst/>
            <a:rect l="l" t="t" r="r" b="b"/>
            <a:pathLst>
              <a:path w="38100" h="2331085">
                <a:moveTo>
                  <a:pt x="0" y="2330464"/>
                </a:moveTo>
                <a:lnTo>
                  <a:pt x="38099" y="2330464"/>
                </a:lnTo>
                <a:lnTo>
                  <a:pt x="38099" y="0"/>
                </a:lnTo>
                <a:lnTo>
                  <a:pt x="0" y="0"/>
                </a:lnTo>
                <a:lnTo>
                  <a:pt x="0" y="233046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166360" y="3257550"/>
            <a:ext cx="38100" cy="2317750"/>
          </a:xfrm>
          <a:custGeom>
            <a:avLst/>
            <a:gdLst/>
            <a:ahLst/>
            <a:cxnLst/>
            <a:rect l="l" t="t" r="r" b="b"/>
            <a:pathLst>
              <a:path w="38100" h="2317750">
                <a:moveTo>
                  <a:pt x="0" y="0"/>
                </a:moveTo>
                <a:lnTo>
                  <a:pt x="38099" y="0"/>
                </a:lnTo>
                <a:lnTo>
                  <a:pt x="38099" y="2317753"/>
                </a:lnTo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47310" y="3257550"/>
            <a:ext cx="38100" cy="2317750"/>
          </a:xfrm>
          <a:custGeom>
            <a:avLst/>
            <a:gdLst/>
            <a:ahLst/>
            <a:cxnLst/>
            <a:rect l="l" t="t" r="r" b="b"/>
            <a:pathLst>
              <a:path w="38100" h="2317750">
                <a:moveTo>
                  <a:pt x="0" y="2317754"/>
                </a:moveTo>
                <a:lnTo>
                  <a:pt x="38099" y="2317754"/>
                </a:lnTo>
                <a:lnTo>
                  <a:pt x="38099" y="0"/>
                </a:lnTo>
                <a:lnTo>
                  <a:pt x="0" y="0"/>
                </a:lnTo>
                <a:lnTo>
                  <a:pt x="0" y="2317754"/>
                </a:lnTo>
                <a:close/>
              </a:path>
            </a:pathLst>
          </a:custGeom>
          <a:solidFill>
            <a:srgbClr val="103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97919" y="3575060"/>
            <a:ext cx="39370" cy="2000250"/>
          </a:xfrm>
          <a:custGeom>
            <a:avLst/>
            <a:gdLst/>
            <a:ahLst/>
            <a:cxnLst/>
            <a:rect l="l" t="t" r="r" b="b"/>
            <a:pathLst>
              <a:path w="39369" h="2000250">
                <a:moveTo>
                  <a:pt x="0" y="2000243"/>
                </a:moveTo>
                <a:lnTo>
                  <a:pt x="39369" y="2000243"/>
                </a:lnTo>
                <a:lnTo>
                  <a:pt x="39369" y="0"/>
                </a:lnTo>
                <a:lnTo>
                  <a:pt x="0" y="0"/>
                </a:lnTo>
                <a:lnTo>
                  <a:pt x="0" y="20002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75714" y="3600450"/>
            <a:ext cx="39370" cy="1974850"/>
          </a:xfrm>
          <a:custGeom>
            <a:avLst/>
            <a:gdLst/>
            <a:ahLst/>
            <a:cxnLst/>
            <a:rect l="l" t="t" r="r" b="b"/>
            <a:pathLst>
              <a:path w="39369" h="1974850">
                <a:moveTo>
                  <a:pt x="0" y="1974853"/>
                </a:moveTo>
                <a:lnTo>
                  <a:pt x="39369" y="1974853"/>
                </a:lnTo>
                <a:lnTo>
                  <a:pt x="39369" y="0"/>
                </a:lnTo>
                <a:lnTo>
                  <a:pt x="0" y="0"/>
                </a:lnTo>
                <a:lnTo>
                  <a:pt x="0" y="19748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53510" y="3638550"/>
            <a:ext cx="39370" cy="1936750"/>
          </a:xfrm>
          <a:custGeom>
            <a:avLst/>
            <a:gdLst/>
            <a:ahLst/>
            <a:cxnLst/>
            <a:rect l="l" t="t" r="r" b="b"/>
            <a:pathLst>
              <a:path w="39369" h="1936750">
                <a:moveTo>
                  <a:pt x="0" y="1936753"/>
                </a:moveTo>
                <a:lnTo>
                  <a:pt x="39369" y="1936753"/>
                </a:lnTo>
                <a:lnTo>
                  <a:pt x="39369" y="0"/>
                </a:lnTo>
                <a:lnTo>
                  <a:pt x="0" y="0"/>
                </a:lnTo>
                <a:lnTo>
                  <a:pt x="0" y="19367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18614" y="3663939"/>
            <a:ext cx="52069" cy="1911985"/>
          </a:xfrm>
          <a:custGeom>
            <a:avLst/>
            <a:gdLst/>
            <a:ahLst/>
            <a:cxnLst/>
            <a:rect l="l" t="t" r="r" b="b"/>
            <a:pathLst>
              <a:path w="52069" h="1911985">
                <a:moveTo>
                  <a:pt x="0" y="1911364"/>
                </a:moveTo>
                <a:lnTo>
                  <a:pt x="52074" y="1911364"/>
                </a:lnTo>
                <a:lnTo>
                  <a:pt x="52074" y="0"/>
                </a:lnTo>
                <a:lnTo>
                  <a:pt x="0" y="0"/>
                </a:lnTo>
                <a:lnTo>
                  <a:pt x="0" y="19113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96410" y="3689360"/>
            <a:ext cx="39370" cy="1885950"/>
          </a:xfrm>
          <a:custGeom>
            <a:avLst/>
            <a:gdLst/>
            <a:ahLst/>
            <a:cxnLst/>
            <a:rect l="l" t="t" r="r" b="b"/>
            <a:pathLst>
              <a:path w="39369" h="1885950">
                <a:moveTo>
                  <a:pt x="0" y="1885943"/>
                </a:moveTo>
                <a:lnTo>
                  <a:pt x="39369" y="1885943"/>
                </a:lnTo>
                <a:lnTo>
                  <a:pt x="39369" y="0"/>
                </a:lnTo>
                <a:lnTo>
                  <a:pt x="0" y="0"/>
                </a:lnTo>
                <a:lnTo>
                  <a:pt x="0" y="18859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74219" y="3714750"/>
            <a:ext cx="39370" cy="1860550"/>
          </a:xfrm>
          <a:custGeom>
            <a:avLst/>
            <a:gdLst/>
            <a:ahLst/>
            <a:cxnLst/>
            <a:rect l="l" t="t" r="r" b="b"/>
            <a:pathLst>
              <a:path w="39369" h="1860550">
                <a:moveTo>
                  <a:pt x="0" y="1860553"/>
                </a:moveTo>
                <a:lnTo>
                  <a:pt x="39369" y="1860553"/>
                </a:lnTo>
                <a:lnTo>
                  <a:pt x="39369" y="0"/>
                </a:lnTo>
                <a:lnTo>
                  <a:pt x="0" y="0"/>
                </a:lnTo>
                <a:lnTo>
                  <a:pt x="0" y="18605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52014" y="3740139"/>
            <a:ext cx="39370" cy="1835785"/>
          </a:xfrm>
          <a:custGeom>
            <a:avLst/>
            <a:gdLst/>
            <a:ahLst/>
            <a:cxnLst/>
            <a:rect l="l" t="t" r="r" b="b"/>
            <a:pathLst>
              <a:path w="39369" h="1835785">
                <a:moveTo>
                  <a:pt x="0" y="1835164"/>
                </a:moveTo>
                <a:lnTo>
                  <a:pt x="39369" y="1835164"/>
                </a:lnTo>
                <a:lnTo>
                  <a:pt x="39369" y="0"/>
                </a:lnTo>
                <a:lnTo>
                  <a:pt x="0" y="0"/>
                </a:lnTo>
                <a:lnTo>
                  <a:pt x="0" y="18351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9810" y="3752850"/>
            <a:ext cx="39370" cy="1822450"/>
          </a:xfrm>
          <a:custGeom>
            <a:avLst/>
            <a:gdLst/>
            <a:ahLst/>
            <a:cxnLst/>
            <a:rect l="l" t="t" r="r" b="b"/>
            <a:pathLst>
              <a:path w="39369" h="1822450">
                <a:moveTo>
                  <a:pt x="0" y="1822453"/>
                </a:moveTo>
                <a:lnTo>
                  <a:pt x="39369" y="1822453"/>
                </a:lnTo>
                <a:lnTo>
                  <a:pt x="39369" y="0"/>
                </a:lnTo>
                <a:lnTo>
                  <a:pt x="0" y="0"/>
                </a:lnTo>
                <a:lnTo>
                  <a:pt x="0" y="18224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94914" y="3765560"/>
            <a:ext cx="39370" cy="1809750"/>
          </a:xfrm>
          <a:custGeom>
            <a:avLst/>
            <a:gdLst/>
            <a:ahLst/>
            <a:cxnLst/>
            <a:rect l="l" t="t" r="r" b="b"/>
            <a:pathLst>
              <a:path w="39369" h="1809750">
                <a:moveTo>
                  <a:pt x="0" y="1809743"/>
                </a:moveTo>
                <a:lnTo>
                  <a:pt x="39369" y="1809743"/>
                </a:lnTo>
                <a:lnTo>
                  <a:pt x="39369" y="0"/>
                </a:lnTo>
                <a:lnTo>
                  <a:pt x="0" y="0"/>
                </a:lnTo>
                <a:lnTo>
                  <a:pt x="0" y="18097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72710" y="3778239"/>
            <a:ext cx="39370" cy="1797685"/>
          </a:xfrm>
          <a:custGeom>
            <a:avLst/>
            <a:gdLst/>
            <a:ahLst/>
            <a:cxnLst/>
            <a:rect l="l" t="t" r="r" b="b"/>
            <a:pathLst>
              <a:path w="39369" h="1797685">
                <a:moveTo>
                  <a:pt x="0" y="1797064"/>
                </a:moveTo>
                <a:lnTo>
                  <a:pt x="39369" y="1797064"/>
                </a:lnTo>
                <a:lnTo>
                  <a:pt x="39369" y="0"/>
                </a:lnTo>
                <a:lnTo>
                  <a:pt x="0" y="0"/>
                </a:lnTo>
                <a:lnTo>
                  <a:pt x="0" y="17970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50519" y="3790950"/>
            <a:ext cx="39370" cy="1784350"/>
          </a:xfrm>
          <a:custGeom>
            <a:avLst/>
            <a:gdLst/>
            <a:ahLst/>
            <a:cxnLst/>
            <a:rect l="l" t="t" r="r" b="b"/>
            <a:pathLst>
              <a:path w="39369" h="1784350">
                <a:moveTo>
                  <a:pt x="0" y="1784353"/>
                </a:moveTo>
                <a:lnTo>
                  <a:pt x="39369" y="1784353"/>
                </a:lnTo>
                <a:lnTo>
                  <a:pt x="39369" y="0"/>
                </a:lnTo>
                <a:lnTo>
                  <a:pt x="0" y="0"/>
                </a:lnTo>
                <a:lnTo>
                  <a:pt x="0" y="17843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28314" y="3790950"/>
            <a:ext cx="39370" cy="1784350"/>
          </a:xfrm>
          <a:custGeom>
            <a:avLst/>
            <a:gdLst/>
            <a:ahLst/>
            <a:cxnLst/>
            <a:rect l="l" t="t" r="r" b="b"/>
            <a:pathLst>
              <a:path w="39369" h="1784350">
                <a:moveTo>
                  <a:pt x="0" y="1784353"/>
                </a:moveTo>
                <a:lnTo>
                  <a:pt x="39369" y="1784353"/>
                </a:lnTo>
                <a:lnTo>
                  <a:pt x="39369" y="0"/>
                </a:lnTo>
                <a:lnTo>
                  <a:pt x="0" y="0"/>
                </a:lnTo>
                <a:lnTo>
                  <a:pt x="0" y="17843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06104" y="3803660"/>
            <a:ext cx="39370" cy="1771650"/>
          </a:xfrm>
          <a:custGeom>
            <a:avLst/>
            <a:gdLst/>
            <a:ahLst/>
            <a:cxnLst/>
            <a:rect l="l" t="t" r="r" b="b"/>
            <a:pathLst>
              <a:path w="39369" h="1771650">
                <a:moveTo>
                  <a:pt x="0" y="1771643"/>
                </a:moveTo>
                <a:lnTo>
                  <a:pt x="39369" y="1771643"/>
                </a:lnTo>
                <a:lnTo>
                  <a:pt x="39369" y="0"/>
                </a:lnTo>
                <a:lnTo>
                  <a:pt x="0" y="0"/>
                </a:lnTo>
                <a:lnTo>
                  <a:pt x="0" y="17716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71214" y="3816346"/>
            <a:ext cx="39370" cy="1758950"/>
          </a:xfrm>
          <a:custGeom>
            <a:avLst/>
            <a:gdLst/>
            <a:ahLst/>
            <a:cxnLst/>
            <a:rect l="l" t="t" r="r" b="b"/>
            <a:pathLst>
              <a:path w="39370" h="1758950">
                <a:moveTo>
                  <a:pt x="0" y="1758958"/>
                </a:moveTo>
                <a:lnTo>
                  <a:pt x="39369" y="1758958"/>
                </a:lnTo>
                <a:lnTo>
                  <a:pt x="39369" y="0"/>
                </a:lnTo>
                <a:lnTo>
                  <a:pt x="0" y="0"/>
                </a:lnTo>
                <a:lnTo>
                  <a:pt x="0" y="17589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49004" y="3829050"/>
            <a:ext cx="39370" cy="1746250"/>
          </a:xfrm>
          <a:custGeom>
            <a:avLst/>
            <a:gdLst/>
            <a:ahLst/>
            <a:cxnLst/>
            <a:rect l="l" t="t" r="r" b="b"/>
            <a:pathLst>
              <a:path w="39370" h="1746250">
                <a:moveTo>
                  <a:pt x="0" y="1746253"/>
                </a:moveTo>
                <a:lnTo>
                  <a:pt x="39369" y="1746253"/>
                </a:lnTo>
                <a:lnTo>
                  <a:pt x="39369" y="0"/>
                </a:lnTo>
                <a:lnTo>
                  <a:pt x="0" y="0"/>
                </a:lnTo>
                <a:lnTo>
                  <a:pt x="0" y="17462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26825" y="3841754"/>
            <a:ext cx="39370" cy="1733550"/>
          </a:xfrm>
          <a:custGeom>
            <a:avLst/>
            <a:gdLst/>
            <a:ahLst/>
            <a:cxnLst/>
            <a:rect l="l" t="t" r="r" b="b"/>
            <a:pathLst>
              <a:path w="39370" h="1733550">
                <a:moveTo>
                  <a:pt x="0" y="1733549"/>
                </a:moveTo>
                <a:lnTo>
                  <a:pt x="39369" y="1733549"/>
                </a:lnTo>
                <a:lnTo>
                  <a:pt x="39369" y="0"/>
                </a:lnTo>
                <a:lnTo>
                  <a:pt x="0" y="0"/>
                </a:lnTo>
                <a:lnTo>
                  <a:pt x="0" y="17335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04614" y="3854446"/>
            <a:ext cx="39370" cy="1720850"/>
          </a:xfrm>
          <a:custGeom>
            <a:avLst/>
            <a:gdLst/>
            <a:ahLst/>
            <a:cxnLst/>
            <a:rect l="l" t="t" r="r" b="b"/>
            <a:pathLst>
              <a:path w="39370" h="1720850">
                <a:moveTo>
                  <a:pt x="0" y="1720858"/>
                </a:moveTo>
                <a:lnTo>
                  <a:pt x="39369" y="1720858"/>
                </a:lnTo>
                <a:lnTo>
                  <a:pt x="39369" y="0"/>
                </a:lnTo>
                <a:lnTo>
                  <a:pt x="0" y="0"/>
                </a:lnTo>
                <a:lnTo>
                  <a:pt x="0" y="17208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69725" y="3879854"/>
            <a:ext cx="39370" cy="1695450"/>
          </a:xfrm>
          <a:custGeom>
            <a:avLst/>
            <a:gdLst/>
            <a:ahLst/>
            <a:cxnLst/>
            <a:rect l="l" t="t" r="r" b="b"/>
            <a:pathLst>
              <a:path w="39370" h="1695450">
                <a:moveTo>
                  <a:pt x="0" y="1695449"/>
                </a:moveTo>
                <a:lnTo>
                  <a:pt x="39369" y="1695449"/>
                </a:lnTo>
                <a:lnTo>
                  <a:pt x="39369" y="0"/>
                </a:lnTo>
                <a:lnTo>
                  <a:pt x="0" y="0"/>
                </a:lnTo>
                <a:lnTo>
                  <a:pt x="0" y="16954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47514" y="3892546"/>
            <a:ext cx="39370" cy="1682750"/>
          </a:xfrm>
          <a:custGeom>
            <a:avLst/>
            <a:gdLst/>
            <a:ahLst/>
            <a:cxnLst/>
            <a:rect l="l" t="t" r="r" b="b"/>
            <a:pathLst>
              <a:path w="39370" h="1682750">
                <a:moveTo>
                  <a:pt x="0" y="1682758"/>
                </a:moveTo>
                <a:lnTo>
                  <a:pt x="39369" y="1682758"/>
                </a:lnTo>
                <a:lnTo>
                  <a:pt x="39369" y="0"/>
                </a:lnTo>
                <a:lnTo>
                  <a:pt x="0" y="0"/>
                </a:lnTo>
                <a:lnTo>
                  <a:pt x="0" y="16827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25304" y="3905250"/>
            <a:ext cx="39370" cy="1670050"/>
          </a:xfrm>
          <a:custGeom>
            <a:avLst/>
            <a:gdLst/>
            <a:ahLst/>
            <a:cxnLst/>
            <a:rect l="l" t="t" r="r" b="b"/>
            <a:pathLst>
              <a:path w="39370" h="1670050">
                <a:moveTo>
                  <a:pt x="0" y="1670053"/>
                </a:moveTo>
                <a:lnTo>
                  <a:pt x="39369" y="1670053"/>
                </a:lnTo>
                <a:lnTo>
                  <a:pt x="39369" y="0"/>
                </a:lnTo>
                <a:lnTo>
                  <a:pt x="0" y="0"/>
                </a:lnTo>
                <a:lnTo>
                  <a:pt x="0" y="1670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03125" y="3930646"/>
            <a:ext cx="39370" cy="1644650"/>
          </a:xfrm>
          <a:custGeom>
            <a:avLst/>
            <a:gdLst/>
            <a:ahLst/>
            <a:cxnLst/>
            <a:rect l="l" t="t" r="r" b="b"/>
            <a:pathLst>
              <a:path w="39370" h="1644650">
                <a:moveTo>
                  <a:pt x="0" y="1644658"/>
                </a:moveTo>
                <a:lnTo>
                  <a:pt x="39369" y="1644658"/>
                </a:lnTo>
                <a:lnTo>
                  <a:pt x="39369" y="0"/>
                </a:lnTo>
                <a:lnTo>
                  <a:pt x="0" y="0"/>
                </a:lnTo>
                <a:lnTo>
                  <a:pt x="0" y="1644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80914" y="3943350"/>
            <a:ext cx="39370" cy="1631950"/>
          </a:xfrm>
          <a:custGeom>
            <a:avLst/>
            <a:gdLst/>
            <a:ahLst/>
            <a:cxnLst/>
            <a:rect l="l" t="t" r="r" b="b"/>
            <a:pathLst>
              <a:path w="39370" h="1631950">
                <a:moveTo>
                  <a:pt x="0" y="1631953"/>
                </a:moveTo>
                <a:lnTo>
                  <a:pt x="39369" y="1631953"/>
                </a:lnTo>
                <a:lnTo>
                  <a:pt x="39369" y="0"/>
                </a:lnTo>
                <a:lnTo>
                  <a:pt x="0" y="0"/>
                </a:lnTo>
                <a:lnTo>
                  <a:pt x="0" y="1631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46025" y="3968746"/>
            <a:ext cx="39370" cy="1606550"/>
          </a:xfrm>
          <a:custGeom>
            <a:avLst/>
            <a:gdLst/>
            <a:ahLst/>
            <a:cxnLst/>
            <a:rect l="l" t="t" r="r" b="b"/>
            <a:pathLst>
              <a:path w="39370" h="1606550">
                <a:moveTo>
                  <a:pt x="0" y="1606558"/>
                </a:moveTo>
                <a:lnTo>
                  <a:pt x="39369" y="1606558"/>
                </a:lnTo>
                <a:lnTo>
                  <a:pt x="39369" y="0"/>
                </a:lnTo>
                <a:lnTo>
                  <a:pt x="0" y="0"/>
                </a:lnTo>
                <a:lnTo>
                  <a:pt x="0" y="16065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23814" y="3981450"/>
            <a:ext cx="39370" cy="1593850"/>
          </a:xfrm>
          <a:custGeom>
            <a:avLst/>
            <a:gdLst/>
            <a:ahLst/>
            <a:cxnLst/>
            <a:rect l="l" t="t" r="r" b="b"/>
            <a:pathLst>
              <a:path w="39370" h="1593850">
                <a:moveTo>
                  <a:pt x="0" y="1593853"/>
                </a:moveTo>
                <a:lnTo>
                  <a:pt x="39369" y="1593853"/>
                </a:lnTo>
                <a:lnTo>
                  <a:pt x="39369" y="0"/>
                </a:lnTo>
                <a:lnTo>
                  <a:pt x="0" y="0"/>
                </a:lnTo>
                <a:lnTo>
                  <a:pt x="0" y="15938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01604" y="4006846"/>
            <a:ext cx="39370" cy="1568450"/>
          </a:xfrm>
          <a:custGeom>
            <a:avLst/>
            <a:gdLst/>
            <a:ahLst/>
            <a:cxnLst/>
            <a:rect l="l" t="t" r="r" b="b"/>
            <a:pathLst>
              <a:path w="39370" h="1568450">
                <a:moveTo>
                  <a:pt x="0" y="1568458"/>
                </a:moveTo>
                <a:lnTo>
                  <a:pt x="39369" y="1568458"/>
                </a:lnTo>
                <a:lnTo>
                  <a:pt x="39369" y="0"/>
                </a:lnTo>
                <a:lnTo>
                  <a:pt x="0" y="0"/>
                </a:lnTo>
                <a:lnTo>
                  <a:pt x="0" y="15684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79424" y="4032254"/>
            <a:ext cx="39370" cy="1543050"/>
          </a:xfrm>
          <a:custGeom>
            <a:avLst/>
            <a:gdLst/>
            <a:ahLst/>
            <a:cxnLst/>
            <a:rect l="l" t="t" r="r" b="b"/>
            <a:pathLst>
              <a:path w="39370" h="1543050">
                <a:moveTo>
                  <a:pt x="0" y="1543049"/>
                </a:moveTo>
                <a:lnTo>
                  <a:pt x="39369" y="1543049"/>
                </a:lnTo>
                <a:lnTo>
                  <a:pt x="39369" y="0"/>
                </a:lnTo>
                <a:lnTo>
                  <a:pt x="0" y="0"/>
                </a:lnTo>
                <a:lnTo>
                  <a:pt x="0" y="15430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44504" y="4057650"/>
            <a:ext cx="52069" cy="1517650"/>
          </a:xfrm>
          <a:custGeom>
            <a:avLst/>
            <a:gdLst/>
            <a:ahLst/>
            <a:cxnLst/>
            <a:rect l="l" t="t" r="r" b="b"/>
            <a:pathLst>
              <a:path w="52070" h="1517650">
                <a:moveTo>
                  <a:pt x="0" y="1517653"/>
                </a:moveTo>
                <a:lnTo>
                  <a:pt x="52074" y="1517653"/>
                </a:lnTo>
                <a:lnTo>
                  <a:pt x="52074" y="0"/>
                </a:lnTo>
                <a:lnTo>
                  <a:pt x="0" y="0"/>
                </a:lnTo>
                <a:lnTo>
                  <a:pt x="0" y="15176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22324" y="4095750"/>
            <a:ext cx="39370" cy="1479550"/>
          </a:xfrm>
          <a:custGeom>
            <a:avLst/>
            <a:gdLst/>
            <a:ahLst/>
            <a:cxnLst/>
            <a:rect l="l" t="t" r="r" b="b"/>
            <a:pathLst>
              <a:path w="39370" h="1479550">
                <a:moveTo>
                  <a:pt x="0" y="1479553"/>
                </a:moveTo>
                <a:lnTo>
                  <a:pt x="39369" y="1479553"/>
                </a:lnTo>
                <a:lnTo>
                  <a:pt x="39369" y="0"/>
                </a:lnTo>
                <a:lnTo>
                  <a:pt x="0" y="0"/>
                </a:lnTo>
                <a:lnTo>
                  <a:pt x="0" y="14795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00114" y="4121146"/>
            <a:ext cx="39370" cy="1454150"/>
          </a:xfrm>
          <a:custGeom>
            <a:avLst/>
            <a:gdLst/>
            <a:ahLst/>
            <a:cxnLst/>
            <a:rect l="l" t="t" r="r" b="b"/>
            <a:pathLst>
              <a:path w="39370" h="1454150">
                <a:moveTo>
                  <a:pt x="0" y="1454158"/>
                </a:moveTo>
                <a:lnTo>
                  <a:pt x="39369" y="1454158"/>
                </a:lnTo>
                <a:lnTo>
                  <a:pt x="39369" y="0"/>
                </a:lnTo>
                <a:lnTo>
                  <a:pt x="0" y="0"/>
                </a:lnTo>
                <a:lnTo>
                  <a:pt x="0" y="14541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77904" y="4146554"/>
            <a:ext cx="39370" cy="1428750"/>
          </a:xfrm>
          <a:custGeom>
            <a:avLst/>
            <a:gdLst/>
            <a:ahLst/>
            <a:cxnLst/>
            <a:rect l="l" t="t" r="r" b="b"/>
            <a:pathLst>
              <a:path w="39370" h="1428750">
                <a:moveTo>
                  <a:pt x="0" y="1428749"/>
                </a:moveTo>
                <a:lnTo>
                  <a:pt x="39369" y="1428749"/>
                </a:lnTo>
                <a:lnTo>
                  <a:pt x="39369" y="0"/>
                </a:lnTo>
                <a:lnTo>
                  <a:pt x="0" y="0"/>
                </a:lnTo>
                <a:lnTo>
                  <a:pt x="0" y="14287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55724" y="4171950"/>
            <a:ext cx="39370" cy="1403350"/>
          </a:xfrm>
          <a:custGeom>
            <a:avLst/>
            <a:gdLst/>
            <a:ahLst/>
            <a:cxnLst/>
            <a:rect l="l" t="t" r="r" b="b"/>
            <a:pathLst>
              <a:path w="39370" h="1403350">
                <a:moveTo>
                  <a:pt x="0" y="1403353"/>
                </a:moveTo>
                <a:lnTo>
                  <a:pt x="39369" y="1403353"/>
                </a:lnTo>
                <a:lnTo>
                  <a:pt x="39369" y="0"/>
                </a:lnTo>
                <a:lnTo>
                  <a:pt x="0" y="0"/>
                </a:lnTo>
                <a:lnTo>
                  <a:pt x="0" y="14033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20805" y="4197346"/>
            <a:ext cx="39370" cy="1377950"/>
          </a:xfrm>
          <a:custGeom>
            <a:avLst/>
            <a:gdLst/>
            <a:ahLst/>
            <a:cxnLst/>
            <a:rect l="l" t="t" r="r" b="b"/>
            <a:pathLst>
              <a:path w="39370" h="1377950">
                <a:moveTo>
                  <a:pt x="0" y="1377958"/>
                </a:moveTo>
                <a:lnTo>
                  <a:pt x="39369" y="1377958"/>
                </a:lnTo>
                <a:lnTo>
                  <a:pt x="39369" y="0"/>
                </a:lnTo>
                <a:lnTo>
                  <a:pt x="0" y="0"/>
                </a:lnTo>
                <a:lnTo>
                  <a:pt x="0" y="13779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98625" y="4222754"/>
            <a:ext cx="39370" cy="1352550"/>
          </a:xfrm>
          <a:custGeom>
            <a:avLst/>
            <a:gdLst/>
            <a:ahLst/>
            <a:cxnLst/>
            <a:rect l="l" t="t" r="r" b="b"/>
            <a:pathLst>
              <a:path w="39370" h="1352550">
                <a:moveTo>
                  <a:pt x="0" y="1352549"/>
                </a:moveTo>
                <a:lnTo>
                  <a:pt x="39369" y="1352549"/>
                </a:lnTo>
                <a:lnTo>
                  <a:pt x="39369" y="0"/>
                </a:lnTo>
                <a:lnTo>
                  <a:pt x="0" y="0"/>
                </a:lnTo>
                <a:lnTo>
                  <a:pt x="0" y="13525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76415" y="4248150"/>
            <a:ext cx="39370" cy="1327150"/>
          </a:xfrm>
          <a:custGeom>
            <a:avLst/>
            <a:gdLst/>
            <a:ahLst/>
            <a:cxnLst/>
            <a:rect l="l" t="t" r="r" b="b"/>
            <a:pathLst>
              <a:path w="39370" h="1327150">
                <a:moveTo>
                  <a:pt x="0" y="1327153"/>
                </a:moveTo>
                <a:lnTo>
                  <a:pt x="39369" y="1327153"/>
                </a:lnTo>
                <a:lnTo>
                  <a:pt x="39369" y="0"/>
                </a:lnTo>
                <a:lnTo>
                  <a:pt x="0" y="0"/>
                </a:lnTo>
                <a:lnTo>
                  <a:pt x="0" y="13271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054204" y="4260854"/>
            <a:ext cx="39370" cy="1314450"/>
          </a:xfrm>
          <a:custGeom>
            <a:avLst/>
            <a:gdLst/>
            <a:ahLst/>
            <a:cxnLst/>
            <a:rect l="l" t="t" r="r" b="b"/>
            <a:pathLst>
              <a:path w="39370" h="1314450">
                <a:moveTo>
                  <a:pt x="0" y="1314449"/>
                </a:moveTo>
                <a:lnTo>
                  <a:pt x="39369" y="1314449"/>
                </a:lnTo>
                <a:lnTo>
                  <a:pt x="39369" y="0"/>
                </a:lnTo>
                <a:lnTo>
                  <a:pt x="0" y="0"/>
                </a:lnTo>
                <a:lnTo>
                  <a:pt x="0" y="13144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19315" y="4273546"/>
            <a:ext cx="52069" cy="1301750"/>
          </a:xfrm>
          <a:custGeom>
            <a:avLst/>
            <a:gdLst/>
            <a:ahLst/>
            <a:cxnLst/>
            <a:rect l="l" t="t" r="r" b="b"/>
            <a:pathLst>
              <a:path w="52070" h="1301750">
                <a:moveTo>
                  <a:pt x="0" y="1301758"/>
                </a:moveTo>
                <a:lnTo>
                  <a:pt x="52074" y="1301758"/>
                </a:lnTo>
                <a:lnTo>
                  <a:pt x="52074" y="0"/>
                </a:lnTo>
                <a:lnTo>
                  <a:pt x="0" y="0"/>
                </a:lnTo>
                <a:lnTo>
                  <a:pt x="0" y="13017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397104" y="4286250"/>
            <a:ext cx="39370" cy="1289050"/>
          </a:xfrm>
          <a:custGeom>
            <a:avLst/>
            <a:gdLst/>
            <a:ahLst/>
            <a:cxnLst/>
            <a:rect l="l" t="t" r="r" b="b"/>
            <a:pathLst>
              <a:path w="39370" h="1289050">
                <a:moveTo>
                  <a:pt x="0" y="1289053"/>
                </a:moveTo>
                <a:lnTo>
                  <a:pt x="39369" y="1289053"/>
                </a:lnTo>
                <a:lnTo>
                  <a:pt x="39369" y="0"/>
                </a:lnTo>
                <a:lnTo>
                  <a:pt x="0" y="0"/>
                </a:lnTo>
                <a:lnTo>
                  <a:pt x="0" y="1289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74925" y="4298954"/>
            <a:ext cx="39370" cy="1276350"/>
          </a:xfrm>
          <a:custGeom>
            <a:avLst/>
            <a:gdLst/>
            <a:ahLst/>
            <a:cxnLst/>
            <a:rect l="l" t="t" r="r" b="b"/>
            <a:pathLst>
              <a:path w="39370" h="1276350">
                <a:moveTo>
                  <a:pt x="0" y="1276349"/>
                </a:moveTo>
                <a:lnTo>
                  <a:pt x="39369" y="1276349"/>
                </a:lnTo>
                <a:lnTo>
                  <a:pt x="39369" y="0"/>
                </a:lnTo>
                <a:lnTo>
                  <a:pt x="0" y="0"/>
                </a:lnTo>
                <a:lnTo>
                  <a:pt x="0" y="12763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52715" y="4311646"/>
            <a:ext cx="39370" cy="1263650"/>
          </a:xfrm>
          <a:custGeom>
            <a:avLst/>
            <a:gdLst/>
            <a:ahLst/>
            <a:cxnLst/>
            <a:rect l="l" t="t" r="r" b="b"/>
            <a:pathLst>
              <a:path w="39370" h="1263650">
                <a:moveTo>
                  <a:pt x="0" y="1263658"/>
                </a:moveTo>
                <a:lnTo>
                  <a:pt x="39369" y="1263658"/>
                </a:lnTo>
                <a:lnTo>
                  <a:pt x="39369" y="0"/>
                </a:lnTo>
                <a:lnTo>
                  <a:pt x="0" y="0"/>
                </a:lnTo>
                <a:lnTo>
                  <a:pt x="0" y="1263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930504" y="4311646"/>
            <a:ext cx="39370" cy="1263650"/>
          </a:xfrm>
          <a:custGeom>
            <a:avLst/>
            <a:gdLst/>
            <a:ahLst/>
            <a:cxnLst/>
            <a:rect l="l" t="t" r="r" b="b"/>
            <a:pathLst>
              <a:path w="39370" h="1263650">
                <a:moveTo>
                  <a:pt x="0" y="1263658"/>
                </a:moveTo>
                <a:lnTo>
                  <a:pt x="39369" y="1263658"/>
                </a:lnTo>
                <a:lnTo>
                  <a:pt x="39369" y="0"/>
                </a:lnTo>
                <a:lnTo>
                  <a:pt x="0" y="0"/>
                </a:lnTo>
                <a:lnTo>
                  <a:pt x="0" y="1263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95615" y="4324350"/>
            <a:ext cx="39370" cy="1250950"/>
          </a:xfrm>
          <a:custGeom>
            <a:avLst/>
            <a:gdLst/>
            <a:ahLst/>
            <a:cxnLst/>
            <a:rect l="l" t="t" r="r" b="b"/>
            <a:pathLst>
              <a:path w="39370" h="1250950">
                <a:moveTo>
                  <a:pt x="0" y="1250953"/>
                </a:moveTo>
                <a:lnTo>
                  <a:pt x="39369" y="1250953"/>
                </a:lnTo>
                <a:lnTo>
                  <a:pt x="39369" y="0"/>
                </a:lnTo>
                <a:lnTo>
                  <a:pt x="0" y="0"/>
                </a:lnTo>
                <a:lnTo>
                  <a:pt x="0" y="1250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273404" y="4324350"/>
            <a:ext cx="39370" cy="1250950"/>
          </a:xfrm>
          <a:custGeom>
            <a:avLst/>
            <a:gdLst/>
            <a:ahLst/>
            <a:cxnLst/>
            <a:rect l="l" t="t" r="r" b="b"/>
            <a:pathLst>
              <a:path w="39370" h="1250950">
                <a:moveTo>
                  <a:pt x="0" y="1250953"/>
                </a:moveTo>
                <a:lnTo>
                  <a:pt x="39369" y="1250953"/>
                </a:lnTo>
                <a:lnTo>
                  <a:pt x="39369" y="0"/>
                </a:lnTo>
                <a:lnTo>
                  <a:pt x="0" y="0"/>
                </a:lnTo>
                <a:lnTo>
                  <a:pt x="0" y="1250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51225" y="4324350"/>
            <a:ext cx="39370" cy="1250950"/>
          </a:xfrm>
          <a:custGeom>
            <a:avLst/>
            <a:gdLst/>
            <a:ahLst/>
            <a:cxnLst/>
            <a:rect l="l" t="t" r="r" b="b"/>
            <a:pathLst>
              <a:path w="39370" h="1250950">
                <a:moveTo>
                  <a:pt x="0" y="1250953"/>
                </a:moveTo>
                <a:lnTo>
                  <a:pt x="39369" y="1250953"/>
                </a:lnTo>
                <a:lnTo>
                  <a:pt x="39369" y="0"/>
                </a:lnTo>
                <a:lnTo>
                  <a:pt x="0" y="0"/>
                </a:lnTo>
                <a:lnTo>
                  <a:pt x="0" y="1250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29015" y="4324350"/>
            <a:ext cx="39370" cy="1250950"/>
          </a:xfrm>
          <a:custGeom>
            <a:avLst/>
            <a:gdLst/>
            <a:ahLst/>
            <a:cxnLst/>
            <a:rect l="l" t="t" r="r" b="b"/>
            <a:pathLst>
              <a:path w="39370" h="1250950">
                <a:moveTo>
                  <a:pt x="0" y="1250953"/>
                </a:moveTo>
                <a:lnTo>
                  <a:pt x="39369" y="1250953"/>
                </a:lnTo>
                <a:lnTo>
                  <a:pt x="39369" y="0"/>
                </a:lnTo>
                <a:lnTo>
                  <a:pt x="0" y="0"/>
                </a:lnTo>
                <a:lnTo>
                  <a:pt x="0" y="1250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806804" y="4324350"/>
            <a:ext cx="39370" cy="1250950"/>
          </a:xfrm>
          <a:custGeom>
            <a:avLst/>
            <a:gdLst/>
            <a:ahLst/>
            <a:cxnLst/>
            <a:rect l="l" t="t" r="r" b="b"/>
            <a:pathLst>
              <a:path w="39370" h="1250950">
                <a:moveTo>
                  <a:pt x="0" y="1250953"/>
                </a:moveTo>
                <a:lnTo>
                  <a:pt x="39369" y="1250953"/>
                </a:lnTo>
                <a:lnTo>
                  <a:pt x="39369" y="0"/>
                </a:lnTo>
                <a:lnTo>
                  <a:pt x="0" y="0"/>
                </a:lnTo>
                <a:lnTo>
                  <a:pt x="0" y="12509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971915" y="4337054"/>
            <a:ext cx="39370" cy="1238250"/>
          </a:xfrm>
          <a:custGeom>
            <a:avLst/>
            <a:gdLst/>
            <a:ahLst/>
            <a:cxnLst/>
            <a:rect l="l" t="t" r="r" b="b"/>
            <a:pathLst>
              <a:path w="39370" h="1238250">
                <a:moveTo>
                  <a:pt x="0" y="1238249"/>
                </a:moveTo>
                <a:lnTo>
                  <a:pt x="39369" y="1238249"/>
                </a:lnTo>
                <a:lnTo>
                  <a:pt x="3936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49704" y="4337054"/>
            <a:ext cx="39370" cy="1238250"/>
          </a:xfrm>
          <a:custGeom>
            <a:avLst/>
            <a:gdLst/>
            <a:ahLst/>
            <a:cxnLst/>
            <a:rect l="l" t="t" r="r" b="b"/>
            <a:pathLst>
              <a:path w="39370" h="1238250">
                <a:moveTo>
                  <a:pt x="0" y="1238249"/>
                </a:moveTo>
                <a:lnTo>
                  <a:pt x="39369" y="1238249"/>
                </a:lnTo>
                <a:lnTo>
                  <a:pt x="3936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327525" y="4337054"/>
            <a:ext cx="39370" cy="1238250"/>
          </a:xfrm>
          <a:custGeom>
            <a:avLst/>
            <a:gdLst/>
            <a:ahLst/>
            <a:cxnLst/>
            <a:rect l="l" t="t" r="r" b="b"/>
            <a:pathLst>
              <a:path w="39370" h="1238250">
                <a:moveTo>
                  <a:pt x="0" y="1238249"/>
                </a:moveTo>
                <a:lnTo>
                  <a:pt x="39369" y="1238249"/>
                </a:lnTo>
                <a:lnTo>
                  <a:pt x="3936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505315" y="4349746"/>
            <a:ext cx="39370" cy="1225550"/>
          </a:xfrm>
          <a:custGeom>
            <a:avLst/>
            <a:gdLst/>
            <a:ahLst/>
            <a:cxnLst/>
            <a:rect l="l" t="t" r="r" b="b"/>
            <a:pathLst>
              <a:path w="39370" h="1225550">
                <a:moveTo>
                  <a:pt x="0" y="1225558"/>
                </a:moveTo>
                <a:lnTo>
                  <a:pt x="39369" y="1225558"/>
                </a:lnTo>
                <a:lnTo>
                  <a:pt x="39369" y="0"/>
                </a:lnTo>
                <a:lnTo>
                  <a:pt x="0" y="0"/>
                </a:lnTo>
                <a:lnTo>
                  <a:pt x="0" y="12255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70425" y="4362450"/>
            <a:ext cx="52069" cy="1212850"/>
          </a:xfrm>
          <a:custGeom>
            <a:avLst/>
            <a:gdLst/>
            <a:ahLst/>
            <a:cxnLst/>
            <a:rect l="l" t="t" r="r" b="b"/>
            <a:pathLst>
              <a:path w="52070" h="1212850">
                <a:moveTo>
                  <a:pt x="0" y="1212853"/>
                </a:moveTo>
                <a:lnTo>
                  <a:pt x="52062" y="1212853"/>
                </a:lnTo>
                <a:lnTo>
                  <a:pt x="52062" y="0"/>
                </a:lnTo>
                <a:lnTo>
                  <a:pt x="0" y="0"/>
                </a:lnTo>
                <a:lnTo>
                  <a:pt x="0" y="12128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848215" y="4362450"/>
            <a:ext cx="39370" cy="1212850"/>
          </a:xfrm>
          <a:custGeom>
            <a:avLst/>
            <a:gdLst/>
            <a:ahLst/>
            <a:cxnLst/>
            <a:rect l="l" t="t" r="r" b="b"/>
            <a:pathLst>
              <a:path w="39370" h="1212850">
                <a:moveTo>
                  <a:pt x="0" y="1212853"/>
                </a:moveTo>
                <a:lnTo>
                  <a:pt x="39369" y="1212853"/>
                </a:lnTo>
                <a:lnTo>
                  <a:pt x="39369" y="0"/>
                </a:lnTo>
                <a:lnTo>
                  <a:pt x="0" y="0"/>
                </a:lnTo>
                <a:lnTo>
                  <a:pt x="0" y="12128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026004" y="4375154"/>
            <a:ext cx="39370" cy="1200150"/>
          </a:xfrm>
          <a:custGeom>
            <a:avLst/>
            <a:gdLst/>
            <a:ahLst/>
            <a:cxnLst/>
            <a:rect l="l" t="t" r="r" b="b"/>
            <a:pathLst>
              <a:path w="39370" h="1200150">
                <a:moveTo>
                  <a:pt x="0" y="1200149"/>
                </a:moveTo>
                <a:lnTo>
                  <a:pt x="39369" y="1200149"/>
                </a:lnTo>
                <a:lnTo>
                  <a:pt x="39369" y="0"/>
                </a:lnTo>
                <a:lnTo>
                  <a:pt x="0" y="0"/>
                </a:lnTo>
                <a:lnTo>
                  <a:pt x="0" y="12001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203825" y="4400550"/>
            <a:ext cx="39370" cy="1174750"/>
          </a:xfrm>
          <a:custGeom>
            <a:avLst/>
            <a:gdLst/>
            <a:ahLst/>
            <a:cxnLst/>
            <a:rect l="l" t="t" r="r" b="b"/>
            <a:pathLst>
              <a:path w="39370" h="1174750">
                <a:moveTo>
                  <a:pt x="0" y="1174753"/>
                </a:moveTo>
                <a:lnTo>
                  <a:pt x="39369" y="1174753"/>
                </a:lnTo>
                <a:lnTo>
                  <a:pt x="39369" y="0"/>
                </a:lnTo>
                <a:lnTo>
                  <a:pt x="0" y="0"/>
                </a:lnTo>
                <a:lnTo>
                  <a:pt x="0" y="11747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98554" y="3575060"/>
            <a:ext cx="38100" cy="2000250"/>
          </a:xfrm>
          <a:custGeom>
            <a:avLst/>
            <a:gdLst/>
            <a:ahLst/>
            <a:cxnLst/>
            <a:rect l="l" t="t" r="r" b="b"/>
            <a:pathLst>
              <a:path w="38100" h="2000250">
                <a:moveTo>
                  <a:pt x="0" y="0"/>
                </a:moveTo>
                <a:lnTo>
                  <a:pt x="38099" y="0"/>
                </a:lnTo>
                <a:lnTo>
                  <a:pt x="38099" y="200024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79504" y="3575060"/>
            <a:ext cx="38100" cy="2000250"/>
          </a:xfrm>
          <a:custGeom>
            <a:avLst/>
            <a:gdLst/>
            <a:ahLst/>
            <a:cxnLst/>
            <a:rect l="l" t="t" r="r" b="b"/>
            <a:pathLst>
              <a:path w="38100" h="2000250">
                <a:moveTo>
                  <a:pt x="0" y="2000243"/>
                </a:moveTo>
                <a:lnTo>
                  <a:pt x="38099" y="2000243"/>
                </a:lnTo>
                <a:lnTo>
                  <a:pt x="38099" y="0"/>
                </a:lnTo>
                <a:lnTo>
                  <a:pt x="0" y="0"/>
                </a:lnTo>
                <a:lnTo>
                  <a:pt x="0" y="20002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276350" y="3600450"/>
            <a:ext cx="38100" cy="1974850"/>
          </a:xfrm>
          <a:custGeom>
            <a:avLst/>
            <a:gdLst/>
            <a:ahLst/>
            <a:cxnLst/>
            <a:rect l="l" t="t" r="r" b="b"/>
            <a:pathLst>
              <a:path w="38100" h="1974850">
                <a:moveTo>
                  <a:pt x="0" y="0"/>
                </a:moveTo>
                <a:lnTo>
                  <a:pt x="38099" y="0"/>
                </a:lnTo>
                <a:lnTo>
                  <a:pt x="38099" y="19748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57300" y="3600450"/>
            <a:ext cx="38100" cy="1974850"/>
          </a:xfrm>
          <a:custGeom>
            <a:avLst/>
            <a:gdLst/>
            <a:ahLst/>
            <a:cxnLst/>
            <a:rect l="l" t="t" r="r" b="b"/>
            <a:pathLst>
              <a:path w="38100" h="1974850">
                <a:moveTo>
                  <a:pt x="0" y="1974854"/>
                </a:moveTo>
                <a:lnTo>
                  <a:pt x="38099" y="1974854"/>
                </a:lnTo>
                <a:lnTo>
                  <a:pt x="38099" y="0"/>
                </a:lnTo>
                <a:lnTo>
                  <a:pt x="0" y="0"/>
                </a:lnTo>
                <a:lnTo>
                  <a:pt x="0" y="19748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54145" y="3638550"/>
            <a:ext cx="38100" cy="1936750"/>
          </a:xfrm>
          <a:custGeom>
            <a:avLst/>
            <a:gdLst/>
            <a:ahLst/>
            <a:cxnLst/>
            <a:rect l="l" t="t" r="r" b="b"/>
            <a:pathLst>
              <a:path w="38100" h="1936750">
                <a:moveTo>
                  <a:pt x="0" y="0"/>
                </a:moveTo>
                <a:lnTo>
                  <a:pt x="38099" y="0"/>
                </a:lnTo>
                <a:lnTo>
                  <a:pt x="38099" y="19367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35095" y="3638550"/>
            <a:ext cx="38100" cy="1936750"/>
          </a:xfrm>
          <a:custGeom>
            <a:avLst/>
            <a:gdLst/>
            <a:ahLst/>
            <a:cxnLst/>
            <a:rect l="l" t="t" r="r" b="b"/>
            <a:pathLst>
              <a:path w="38100" h="1936750">
                <a:moveTo>
                  <a:pt x="0" y="1936754"/>
                </a:moveTo>
                <a:lnTo>
                  <a:pt x="38099" y="1936754"/>
                </a:lnTo>
                <a:lnTo>
                  <a:pt x="38099" y="0"/>
                </a:lnTo>
                <a:lnTo>
                  <a:pt x="0" y="0"/>
                </a:lnTo>
                <a:lnTo>
                  <a:pt x="0" y="19367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19250" y="3663939"/>
            <a:ext cx="50800" cy="1911985"/>
          </a:xfrm>
          <a:custGeom>
            <a:avLst/>
            <a:gdLst/>
            <a:ahLst/>
            <a:cxnLst/>
            <a:rect l="l" t="t" r="r" b="b"/>
            <a:pathLst>
              <a:path w="50800" h="1911985">
                <a:moveTo>
                  <a:pt x="0" y="0"/>
                </a:moveTo>
                <a:lnTo>
                  <a:pt x="50804" y="0"/>
                </a:lnTo>
                <a:lnTo>
                  <a:pt x="50804" y="1911364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00200" y="3663939"/>
            <a:ext cx="38100" cy="1911985"/>
          </a:xfrm>
          <a:custGeom>
            <a:avLst/>
            <a:gdLst/>
            <a:ahLst/>
            <a:cxnLst/>
            <a:rect l="l" t="t" r="r" b="b"/>
            <a:pathLst>
              <a:path w="38100" h="1911985">
                <a:moveTo>
                  <a:pt x="0" y="1911364"/>
                </a:moveTo>
                <a:lnTo>
                  <a:pt x="38099" y="1911364"/>
                </a:lnTo>
                <a:lnTo>
                  <a:pt x="38099" y="0"/>
                </a:lnTo>
                <a:lnTo>
                  <a:pt x="0" y="0"/>
                </a:lnTo>
                <a:lnTo>
                  <a:pt x="0" y="19113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797045" y="3689360"/>
            <a:ext cx="38100" cy="1885950"/>
          </a:xfrm>
          <a:custGeom>
            <a:avLst/>
            <a:gdLst/>
            <a:ahLst/>
            <a:cxnLst/>
            <a:rect l="l" t="t" r="r" b="b"/>
            <a:pathLst>
              <a:path w="38100" h="1885950">
                <a:moveTo>
                  <a:pt x="0" y="0"/>
                </a:moveTo>
                <a:lnTo>
                  <a:pt x="38099" y="0"/>
                </a:lnTo>
                <a:lnTo>
                  <a:pt x="38099" y="188594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777995" y="3689360"/>
            <a:ext cx="38100" cy="1885950"/>
          </a:xfrm>
          <a:custGeom>
            <a:avLst/>
            <a:gdLst/>
            <a:ahLst/>
            <a:cxnLst/>
            <a:rect l="l" t="t" r="r" b="b"/>
            <a:pathLst>
              <a:path w="38100" h="1885950">
                <a:moveTo>
                  <a:pt x="0" y="1885943"/>
                </a:moveTo>
                <a:lnTo>
                  <a:pt x="38099" y="1885943"/>
                </a:lnTo>
                <a:lnTo>
                  <a:pt x="38099" y="0"/>
                </a:lnTo>
                <a:lnTo>
                  <a:pt x="0" y="0"/>
                </a:lnTo>
                <a:lnTo>
                  <a:pt x="0" y="18859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74854" y="3714750"/>
            <a:ext cx="38100" cy="1860550"/>
          </a:xfrm>
          <a:custGeom>
            <a:avLst/>
            <a:gdLst/>
            <a:ahLst/>
            <a:cxnLst/>
            <a:rect l="l" t="t" r="r" b="b"/>
            <a:pathLst>
              <a:path w="38100" h="1860550">
                <a:moveTo>
                  <a:pt x="0" y="0"/>
                </a:moveTo>
                <a:lnTo>
                  <a:pt x="38099" y="0"/>
                </a:lnTo>
                <a:lnTo>
                  <a:pt x="38099" y="18605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55804" y="3714750"/>
            <a:ext cx="38100" cy="1860550"/>
          </a:xfrm>
          <a:custGeom>
            <a:avLst/>
            <a:gdLst/>
            <a:ahLst/>
            <a:cxnLst/>
            <a:rect l="l" t="t" r="r" b="b"/>
            <a:pathLst>
              <a:path w="38100" h="1860550">
                <a:moveTo>
                  <a:pt x="0" y="1860554"/>
                </a:moveTo>
                <a:lnTo>
                  <a:pt x="38099" y="1860554"/>
                </a:lnTo>
                <a:lnTo>
                  <a:pt x="38099" y="0"/>
                </a:lnTo>
                <a:lnTo>
                  <a:pt x="0" y="0"/>
                </a:lnTo>
                <a:lnTo>
                  <a:pt x="0" y="18605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52650" y="3740139"/>
            <a:ext cx="38100" cy="1835785"/>
          </a:xfrm>
          <a:custGeom>
            <a:avLst/>
            <a:gdLst/>
            <a:ahLst/>
            <a:cxnLst/>
            <a:rect l="l" t="t" r="r" b="b"/>
            <a:pathLst>
              <a:path w="38100" h="1835785">
                <a:moveTo>
                  <a:pt x="0" y="0"/>
                </a:moveTo>
                <a:lnTo>
                  <a:pt x="38099" y="0"/>
                </a:lnTo>
                <a:lnTo>
                  <a:pt x="38099" y="1835164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33600" y="3740139"/>
            <a:ext cx="38100" cy="1835785"/>
          </a:xfrm>
          <a:custGeom>
            <a:avLst/>
            <a:gdLst/>
            <a:ahLst/>
            <a:cxnLst/>
            <a:rect l="l" t="t" r="r" b="b"/>
            <a:pathLst>
              <a:path w="38100" h="1835785">
                <a:moveTo>
                  <a:pt x="0" y="1835164"/>
                </a:moveTo>
                <a:lnTo>
                  <a:pt x="38099" y="1835164"/>
                </a:lnTo>
                <a:lnTo>
                  <a:pt x="38099" y="0"/>
                </a:lnTo>
                <a:lnTo>
                  <a:pt x="0" y="0"/>
                </a:lnTo>
                <a:lnTo>
                  <a:pt x="0" y="18351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30445" y="3752850"/>
            <a:ext cx="38100" cy="1822450"/>
          </a:xfrm>
          <a:custGeom>
            <a:avLst/>
            <a:gdLst/>
            <a:ahLst/>
            <a:cxnLst/>
            <a:rect l="l" t="t" r="r" b="b"/>
            <a:pathLst>
              <a:path w="38100" h="1822450">
                <a:moveTo>
                  <a:pt x="0" y="0"/>
                </a:moveTo>
                <a:lnTo>
                  <a:pt x="38099" y="0"/>
                </a:lnTo>
                <a:lnTo>
                  <a:pt x="38099" y="18224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11395" y="3752850"/>
            <a:ext cx="38100" cy="1822450"/>
          </a:xfrm>
          <a:custGeom>
            <a:avLst/>
            <a:gdLst/>
            <a:ahLst/>
            <a:cxnLst/>
            <a:rect l="l" t="t" r="r" b="b"/>
            <a:pathLst>
              <a:path w="38100" h="1822450">
                <a:moveTo>
                  <a:pt x="0" y="1822454"/>
                </a:moveTo>
                <a:lnTo>
                  <a:pt x="38099" y="1822454"/>
                </a:lnTo>
                <a:lnTo>
                  <a:pt x="38099" y="0"/>
                </a:lnTo>
                <a:lnTo>
                  <a:pt x="0" y="0"/>
                </a:lnTo>
                <a:lnTo>
                  <a:pt x="0" y="18224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495550" y="3765560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0" y="0"/>
                </a:moveTo>
                <a:lnTo>
                  <a:pt x="38099" y="0"/>
                </a:lnTo>
                <a:lnTo>
                  <a:pt x="38099" y="180974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476500" y="3765560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0" y="1809743"/>
                </a:moveTo>
                <a:lnTo>
                  <a:pt x="38099" y="1809743"/>
                </a:lnTo>
                <a:lnTo>
                  <a:pt x="38099" y="0"/>
                </a:lnTo>
                <a:lnTo>
                  <a:pt x="0" y="0"/>
                </a:lnTo>
                <a:lnTo>
                  <a:pt x="0" y="18097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73345" y="3778239"/>
            <a:ext cx="38100" cy="1797685"/>
          </a:xfrm>
          <a:custGeom>
            <a:avLst/>
            <a:gdLst/>
            <a:ahLst/>
            <a:cxnLst/>
            <a:rect l="l" t="t" r="r" b="b"/>
            <a:pathLst>
              <a:path w="38100" h="1797685">
                <a:moveTo>
                  <a:pt x="0" y="0"/>
                </a:moveTo>
                <a:lnTo>
                  <a:pt x="38099" y="0"/>
                </a:lnTo>
                <a:lnTo>
                  <a:pt x="38099" y="1797064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54295" y="3778239"/>
            <a:ext cx="38100" cy="1797685"/>
          </a:xfrm>
          <a:custGeom>
            <a:avLst/>
            <a:gdLst/>
            <a:ahLst/>
            <a:cxnLst/>
            <a:rect l="l" t="t" r="r" b="b"/>
            <a:pathLst>
              <a:path w="38100" h="1797685">
                <a:moveTo>
                  <a:pt x="0" y="1797064"/>
                </a:moveTo>
                <a:lnTo>
                  <a:pt x="38099" y="1797064"/>
                </a:lnTo>
                <a:lnTo>
                  <a:pt x="38099" y="0"/>
                </a:lnTo>
                <a:lnTo>
                  <a:pt x="0" y="0"/>
                </a:lnTo>
                <a:lnTo>
                  <a:pt x="0" y="17970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851154" y="3790950"/>
            <a:ext cx="38100" cy="1784350"/>
          </a:xfrm>
          <a:custGeom>
            <a:avLst/>
            <a:gdLst/>
            <a:ahLst/>
            <a:cxnLst/>
            <a:rect l="l" t="t" r="r" b="b"/>
            <a:pathLst>
              <a:path w="38100" h="1784350">
                <a:moveTo>
                  <a:pt x="0" y="0"/>
                </a:moveTo>
                <a:lnTo>
                  <a:pt x="38099" y="0"/>
                </a:lnTo>
                <a:lnTo>
                  <a:pt x="38099" y="17843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32104" y="3790950"/>
            <a:ext cx="38100" cy="1784350"/>
          </a:xfrm>
          <a:custGeom>
            <a:avLst/>
            <a:gdLst/>
            <a:ahLst/>
            <a:cxnLst/>
            <a:rect l="l" t="t" r="r" b="b"/>
            <a:pathLst>
              <a:path w="38100" h="1784350">
                <a:moveTo>
                  <a:pt x="0" y="1784354"/>
                </a:moveTo>
                <a:lnTo>
                  <a:pt x="38099" y="1784354"/>
                </a:lnTo>
                <a:lnTo>
                  <a:pt x="38099" y="0"/>
                </a:lnTo>
                <a:lnTo>
                  <a:pt x="0" y="0"/>
                </a:lnTo>
                <a:lnTo>
                  <a:pt x="0" y="17843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28950" y="3790950"/>
            <a:ext cx="38100" cy="1784350"/>
          </a:xfrm>
          <a:custGeom>
            <a:avLst/>
            <a:gdLst/>
            <a:ahLst/>
            <a:cxnLst/>
            <a:rect l="l" t="t" r="r" b="b"/>
            <a:pathLst>
              <a:path w="38100" h="1784350">
                <a:moveTo>
                  <a:pt x="0" y="0"/>
                </a:moveTo>
                <a:lnTo>
                  <a:pt x="38099" y="0"/>
                </a:lnTo>
                <a:lnTo>
                  <a:pt x="38099" y="17843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09900" y="3790950"/>
            <a:ext cx="38100" cy="1784350"/>
          </a:xfrm>
          <a:custGeom>
            <a:avLst/>
            <a:gdLst/>
            <a:ahLst/>
            <a:cxnLst/>
            <a:rect l="l" t="t" r="r" b="b"/>
            <a:pathLst>
              <a:path w="38100" h="1784350">
                <a:moveTo>
                  <a:pt x="0" y="1784354"/>
                </a:moveTo>
                <a:lnTo>
                  <a:pt x="38099" y="1784354"/>
                </a:lnTo>
                <a:lnTo>
                  <a:pt x="38099" y="0"/>
                </a:lnTo>
                <a:lnTo>
                  <a:pt x="0" y="0"/>
                </a:lnTo>
                <a:lnTo>
                  <a:pt x="0" y="17843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206739" y="3803660"/>
            <a:ext cx="38100" cy="1771650"/>
          </a:xfrm>
          <a:custGeom>
            <a:avLst/>
            <a:gdLst/>
            <a:ahLst/>
            <a:cxnLst/>
            <a:rect l="l" t="t" r="r" b="b"/>
            <a:pathLst>
              <a:path w="38100" h="1771650">
                <a:moveTo>
                  <a:pt x="0" y="0"/>
                </a:moveTo>
                <a:lnTo>
                  <a:pt x="38099" y="0"/>
                </a:lnTo>
                <a:lnTo>
                  <a:pt x="38099" y="177164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87689" y="3803660"/>
            <a:ext cx="38100" cy="1771650"/>
          </a:xfrm>
          <a:custGeom>
            <a:avLst/>
            <a:gdLst/>
            <a:ahLst/>
            <a:cxnLst/>
            <a:rect l="l" t="t" r="r" b="b"/>
            <a:pathLst>
              <a:path w="38100" h="1771650">
                <a:moveTo>
                  <a:pt x="0" y="1771643"/>
                </a:moveTo>
                <a:lnTo>
                  <a:pt x="38099" y="1771643"/>
                </a:lnTo>
                <a:lnTo>
                  <a:pt x="38099" y="0"/>
                </a:lnTo>
                <a:lnTo>
                  <a:pt x="0" y="0"/>
                </a:lnTo>
                <a:lnTo>
                  <a:pt x="0" y="17716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71850" y="3816346"/>
            <a:ext cx="38100" cy="1758950"/>
          </a:xfrm>
          <a:custGeom>
            <a:avLst/>
            <a:gdLst/>
            <a:ahLst/>
            <a:cxnLst/>
            <a:rect l="l" t="t" r="r" b="b"/>
            <a:pathLst>
              <a:path w="38100" h="1758950">
                <a:moveTo>
                  <a:pt x="0" y="0"/>
                </a:moveTo>
                <a:lnTo>
                  <a:pt x="38099" y="0"/>
                </a:lnTo>
                <a:lnTo>
                  <a:pt x="38099" y="17589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352800" y="3816346"/>
            <a:ext cx="38100" cy="1758950"/>
          </a:xfrm>
          <a:custGeom>
            <a:avLst/>
            <a:gdLst/>
            <a:ahLst/>
            <a:cxnLst/>
            <a:rect l="l" t="t" r="r" b="b"/>
            <a:pathLst>
              <a:path w="38100" h="1758950">
                <a:moveTo>
                  <a:pt x="0" y="1758958"/>
                </a:moveTo>
                <a:lnTo>
                  <a:pt x="38099" y="1758958"/>
                </a:lnTo>
                <a:lnTo>
                  <a:pt x="38099" y="0"/>
                </a:lnTo>
                <a:lnTo>
                  <a:pt x="0" y="0"/>
                </a:lnTo>
                <a:lnTo>
                  <a:pt x="0" y="17589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49639" y="3829050"/>
            <a:ext cx="38100" cy="1746250"/>
          </a:xfrm>
          <a:custGeom>
            <a:avLst/>
            <a:gdLst/>
            <a:ahLst/>
            <a:cxnLst/>
            <a:rect l="l" t="t" r="r" b="b"/>
            <a:pathLst>
              <a:path w="38100" h="1746250">
                <a:moveTo>
                  <a:pt x="0" y="0"/>
                </a:moveTo>
                <a:lnTo>
                  <a:pt x="38099" y="0"/>
                </a:lnTo>
                <a:lnTo>
                  <a:pt x="38099" y="17462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30589" y="3829050"/>
            <a:ext cx="38100" cy="1746250"/>
          </a:xfrm>
          <a:custGeom>
            <a:avLst/>
            <a:gdLst/>
            <a:ahLst/>
            <a:cxnLst/>
            <a:rect l="l" t="t" r="r" b="b"/>
            <a:pathLst>
              <a:path w="38100" h="1746250">
                <a:moveTo>
                  <a:pt x="0" y="1746254"/>
                </a:moveTo>
                <a:lnTo>
                  <a:pt x="38099" y="1746254"/>
                </a:lnTo>
                <a:lnTo>
                  <a:pt x="38099" y="0"/>
                </a:lnTo>
                <a:lnTo>
                  <a:pt x="0" y="0"/>
                </a:lnTo>
                <a:lnTo>
                  <a:pt x="0" y="17462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27460" y="3841754"/>
            <a:ext cx="38100" cy="1733550"/>
          </a:xfrm>
          <a:custGeom>
            <a:avLst/>
            <a:gdLst/>
            <a:ahLst/>
            <a:cxnLst/>
            <a:rect l="l" t="t" r="r" b="b"/>
            <a:pathLst>
              <a:path w="38100" h="1733550">
                <a:moveTo>
                  <a:pt x="0" y="0"/>
                </a:moveTo>
                <a:lnTo>
                  <a:pt x="38099" y="0"/>
                </a:lnTo>
                <a:lnTo>
                  <a:pt x="38099" y="17335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08410" y="3841753"/>
            <a:ext cx="38100" cy="1733550"/>
          </a:xfrm>
          <a:custGeom>
            <a:avLst/>
            <a:gdLst/>
            <a:ahLst/>
            <a:cxnLst/>
            <a:rect l="l" t="t" r="r" b="b"/>
            <a:pathLst>
              <a:path w="38100" h="1733550">
                <a:moveTo>
                  <a:pt x="0" y="1733549"/>
                </a:moveTo>
                <a:lnTo>
                  <a:pt x="38099" y="1733549"/>
                </a:lnTo>
                <a:lnTo>
                  <a:pt x="38099" y="0"/>
                </a:lnTo>
                <a:lnTo>
                  <a:pt x="0" y="0"/>
                </a:lnTo>
                <a:lnTo>
                  <a:pt x="0" y="17335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05250" y="3854446"/>
            <a:ext cx="38100" cy="1720850"/>
          </a:xfrm>
          <a:custGeom>
            <a:avLst/>
            <a:gdLst/>
            <a:ahLst/>
            <a:cxnLst/>
            <a:rect l="l" t="t" r="r" b="b"/>
            <a:pathLst>
              <a:path w="38100" h="1720850">
                <a:moveTo>
                  <a:pt x="0" y="0"/>
                </a:moveTo>
                <a:lnTo>
                  <a:pt x="38099" y="0"/>
                </a:lnTo>
                <a:lnTo>
                  <a:pt x="38099" y="17208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886200" y="3854446"/>
            <a:ext cx="38100" cy="1720850"/>
          </a:xfrm>
          <a:custGeom>
            <a:avLst/>
            <a:gdLst/>
            <a:ahLst/>
            <a:cxnLst/>
            <a:rect l="l" t="t" r="r" b="b"/>
            <a:pathLst>
              <a:path w="38100" h="1720850">
                <a:moveTo>
                  <a:pt x="0" y="1720858"/>
                </a:moveTo>
                <a:lnTo>
                  <a:pt x="38099" y="1720858"/>
                </a:lnTo>
                <a:lnTo>
                  <a:pt x="38099" y="0"/>
                </a:lnTo>
                <a:lnTo>
                  <a:pt x="0" y="0"/>
                </a:lnTo>
                <a:lnTo>
                  <a:pt x="0" y="17208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70360" y="3879854"/>
            <a:ext cx="38100" cy="1695450"/>
          </a:xfrm>
          <a:custGeom>
            <a:avLst/>
            <a:gdLst/>
            <a:ahLst/>
            <a:cxnLst/>
            <a:rect l="l" t="t" r="r" b="b"/>
            <a:pathLst>
              <a:path w="38100" h="1695450">
                <a:moveTo>
                  <a:pt x="0" y="0"/>
                </a:moveTo>
                <a:lnTo>
                  <a:pt x="38099" y="0"/>
                </a:lnTo>
                <a:lnTo>
                  <a:pt x="38099" y="16954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51310" y="3879853"/>
            <a:ext cx="38100" cy="1695450"/>
          </a:xfrm>
          <a:custGeom>
            <a:avLst/>
            <a:gdLst/>
            <a:ahLst/>
            <a:cxnLst/>
            <a:rect l="l" t="t" r="r" b="b"/>
            <a:pathLst>
              <a:path w="38100" h="1695450">
                <a:moveTo>
                  <a:pt x="0" y="1695449"/>
                </a:moveTo>
                <a:lnTo>
                  <a:pt x="38099" y="1695449"/>
                </a:lnTo>
                <a:lnTo>
                  <a:pt x="38099" y="0"/>
                </a:lnTo>
                <a:lnTo>
                  <a:pt x="0" y="0"/>
                </a:lnTo>
                <a:lnTo>
                  <a:pt x="0" y="16954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48150" y="3892546"/>
            <a:ext cx="38100" cy="1682750"/>
          </a:xfrm>
          <a:custGeom>
            <a:avLst/>
            <a:gdLst/>
            <a:ahLst/>
            <a:cxnLst/>
            <a:rect l="l" t="t" r="r" b="b"/>
            <a:pathLst>
              <a:path w="38100" h="1682750">
                <a:moveTo>
                  <a:pt x="0" y="0"/>
                </a:moveTo>
                <a:lnTo>
                  <a:pt x="38099" y="0"/>
                </a:lnTo>
                <a:lnTo>
                  <a:pt x="38099" y="16827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29100" y="3892546"/>
            <a:ext cx="38100" cy="1682750"/>
          </a:xfrm>
          <a:custGeom>
            <a:avLst/>
            <a:gdLst/>
            <a:ahLst/>
            <a:cxnLst/>
            <a:rect l="l" t="t" r="r" b="b"/>
            <a:pathLst>
              <a:path w="38100" h="1682750">
                <a:moveTo>
                  <a:pt x="0" y="1682758"/>
                </a:moveTo>
                <a:lnTo>
                  <a:pt x="38099" y="1682758"/>
                </a:lnTo>
                <a:lnTo>
                  <a:pt x="38099" y="0"/>
                </a:lnTo>
                <a:lnTo>
                  <a:pt x="0" y="0"/>
                </a:lnTo>
                <a:lnTo>
                  <a:pt x="0" y="16827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425939" y="3905250"/>
            <a:ext cx="38100" cy="1670050"/>
          </a:xfrm>
          <a:custGeom>
            <a:avLst/>
            <a:gdLst/>
            <a:ahLst/>
            <a:cxnLst/>
            <a:rect l="l" t="t" r="r" b="b"/>
            <a:pathLst>
              <a:path w="38100" h="1670050">
                <a:moveTo>
                  <a:pt x="0" y="0"/>
                </a:moveTo>
                <a:lnTo>
                  <a:pt x="38099" y="0"/>
                </a:lnTo>
                <a:lnTo>
                  <a:pt x="38099" y="16700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06889" y="3905250"/>
            <a:ext cx="38100" cy="1670050"/>
          </a:xfrm>
          <a:custGeom>
            <a:avLst/>
            <a:gdLst/>
            <a:ahLst/>
            <a:cxnLst/>
            <a:rect l="l" t="t" r="r" b="b"/>
            <a:pathLst>
              <a:path w="38100" h="1670050">
                <a:moveTo>
                  <a:pt x="0" y="1670054"/>
                </a:moveTo>
                <a:lnTo>
                  <a:pt x="38099" y="1670054"/>
                </a:lnTo>
                <a:lnTo>
                  <a:pt x="38099" y="0"/>
                </a:lnTo>
                <a:lnTo>
                  <a:pt x="0" y="0"/>
                </a:lnTo>
                <a:lnTo>
                  <a:pt x="0" y="16700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603760" y="3930646"/>
            <a:ext cx="38100" cy="1644650"/>
          </a:xfrm>
          <a:custGeom>
            <a:avLst/>
            <a:gdLst/>
            <a:ahLst/>
            <a:cxnLst/>
            <a:rect l="l" t="t" r="r" b="b"/>
            <a:pathLst>
              <a:path w="38100" h="1644650">
                <a:moveTo>
                  <a:pt x="0" y="0"/>
                </a:moveTo>
                <a:lnTo>
                  <a:pt x="38099" y="0"/>
                </a:lnTo>
                <a:lnTo>
                  <a:pt x="38099" y="16446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84710" y="3930646"/>
            <a:ext cx="38100" cy="1644650"/>
          </a:xfrm>
          <a:custGeom>
            <a:avLst/>
            <a:gdLst/>
            <a:ahLst/>
            <a:cxnLst/>
            <a:rect l="l" t="t" r="r" b="b"/>
            <a:pathLst>
              <a:path w="38100" h="1644650">
                <a:moveTo>
                  <a:pt x="0" y="1644658"/>
                </a:moveTo>
                <a:lnTo>
                  <a:pt x="38099" y="1644658"/>
                </a:lnTo>
                <a:lnTo>
                  <a:pt x="38099" y="0"/>
                </a:lnTo>
                <a:lnTo>
                  <a:pt x="0" y="0"/>
                </a:lnTo>
                <a:lnTo>
                  <a:pt x="0" y="1644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1550" y="3943350"/>
            <a:ext cx="38100" cy="1631950"/>
          </a:xfrm>
          <a:custGeom>
            <a:avLst/>
            <a:gdLst/>
            <a:ahLst/>
            <a:cxnLst/>
            <a:rect l="l" t="t" r="r" b="b"/>
            <a:pathLst>
              <a:path w="38100" h="1631950">
                <a:moveTo>
                  <a:pt x="0" y="0"/>
                </a:moveTo>
                <a:lnTo>
                  <a:pt x="38099" y="0"/>
                </a:lnTo>
                <a:lnTo>
                  <a:pt x="38099" y="1631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62500" y="3943350"/>
            <a:ext cx="38100" cy="1631950"/>
          </a:xfrm>
          <a:custGeom>
            <a:avLst/>
            <a:gdLst/>
            <a:ahLst/>
            <a:cxnLst/>
            <a:rect l="l" t="t" r="r" b="b"/>
            <a:pathLst>
              <a:path w="38100" h="1631950">
                <a:moveTo>
                  <a:pt x="0" y="1631954"/>
                </a:moveTo>
                <a:lnTo>
                  <a:pt x="38099" y="1631954"/>
                </a:lnTo>
                <a:lnTo>
                  <a:pt x="38099" y="0"/>
                </a:lnTo>
                <a:lnTo>
                  <a:pt x="0" y="0"/>
                </a:lnTo>
                <a:lnTo>
                  <a:pt x="0" y="1631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946660" y="3968746"/>
            <a:ext cx="38100" cy="1606550"/>
          </a:xfrm>
          <a:custGeom>
            <a:avLst/>
            <a:gdLst/>
            <a:ahLst/>
            <a:cxnLst/>
            <a:rect l="l" t="t" r="r" b="b"/>
            <a:pathLst>
              <a:path w="38100" h="1606550">
                <a:moveTo>
                  <a:pt x="0" y="0"/>
                </a:moveTo>
                <a:lnTo>
                  <a:pt x="38099" y="0"/>
                </a:lnTo>
                <a:lnTo>
                  <a:pt x="38099" y="16065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27610" y="3968746"/>
            <a:ext cx="38100" cy="1606550"/>
          </a:xfrm>
          <a:custGeom>
            <a:avLst/>
            <a:gdLst/>
            <a:ahLst/>
            <a:cxnLst/>
            <a:rect l="l" t="t" r="r" b="b"/>
            <a:pathLst>
              <a:path w="38100" h="1606550">
                <a:moveTo>
                  <a:pt x="0" y="1606558"/>
                </a:moveTo>
                <a:lnTo>
                  <a:pt x="38099" y="1606558"/>
                </a:lnTo>
                <a:lnTo>
                  <a:pt x="38099" y="0"/>
                </a:lnTo>
                <a:lnTo>
                  <a:pt x="0" y="0"/>
                </a:lnTo>
                <a:lnTo>
                  <a:pt x="0" y="16065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24450" y="3981450"/>
            <a:ext cx="38100" cy="1593850"/>
          </a:xfrm>
          <a:custGeom>
            <a:avLst/>
            <a:gdLst/>
            <a:ahLst/>
            <a:cxnLst/>
            <a:rect l="l" t="t" r="r" b="b"/>
            <a:pathLst>
              <a:path w="38100" h="1593850">
                <a:moveTo>
                  <a:pt x="0" y="0"/>
                </a:moveTo>
                <a:lnTo>
                  <a:pt x="38099" y="0"/>
                </a:lnTo>
                <a:lnTo>
                  <a:pt x="38099" y="15938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5400" y="3981450"/>
            <a:ext cx="38100" cy="1593850"/>
          </a:xfrm>
          <a:custGeom>
            <a:avLst/>
            <a:gdLst/>
            <a:ahLst/>
            <a:cxnLst/>
            <a:rect l="l" t="t" r="r" b="b"/>
            <a:pathLst>
              <a:path w="38100" h="1593850">
                <a:moveTo>
                  <a:pt x="0" y="1593854"/>
                </a:moveTo>
                <a:lnTo>
                  <a:pt x="38099" y="1593854"/>
                </a:lnTo>
                <a:lnTo>
                  <a:pt x="38099" y="0"/>
                </a:lnTo>
                <a:lnTo>
                  <a:pt x="0" y="0"/>
                </a:lnTo>
                <a:lnTo>
                  <a:pt x="0" y="15938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302239" y="4006846"/>
            <a:ext cx="38100" cy="1568450"/>
          </a:xfrm>
          <a:custGeom>
            <a:avLst/>
            <a:gdLst/>
            <a:ahLst/>
            <a:cxnLst/>
            <a:rect l="l" t="t" r="r" b="b"/>
            <a:pathLst>
              <a:path w="38100" h="1568450">
                <a:moveTo>
                  <a:pt x="0" y="0"/>
                </a:moveTo>
                <a:lnTo>
                  <a:pt x="38099" y="0"/>
                </a:lnTo>
                <a:lnTo>
                  <a:pt x="38099" y="15684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283189" y="4006846"/>
            <a:ext cx="38100" cy="1568450"/>
          </a:xfrm>
          <a:custGeom>
            <a:avLst/>
            <a:gdLst/>
            <a:ahLst/>
            <a:cxnLst/>
            <a:rect l="l" t="t" r="r" b="b"/>
            <a:pathLst>
              <a:path w="38100" h="1568450">
                <a:moveTo>
                  <a:pt x="0" y="1568458"/>
                </a:moveTo>
                <a:lnTo>
                  <a:pt x="38099" y="1568458"/>
                </a:lnTo>
                <a:lnTo>
                  <a:pt x="38099" y="0"/>
                </a:lnTo>
                <a:lnTo>
                  <a:pt x="0" y="0"/>
                </a:lnTo>
                <a:lnTo>
                  <a:pt x="0" y="15684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80060" y="4032254"/>
            <a:ext cx="38100" cy="1543050"/>
          </a:xfrm>
          <a:custGeom>
            <a:avLst/>
            <a:gdLst/>
            <a:ahLst/>
            <a:cxnLst/>
            <a:rect l="l" t="t" r="r" b="b"/>
            <a:pathLst>
              <a:path w="38100" h="1543050">
                <a:moveTo>
                  <a:pt x="0" y="0"/>
                </a:moveTo>
                <a:lnTo>
                  <a:pt x="38099" y="0"/>
                </a:lnTo>
                <a:lnTo>
                  <a:pt x="38099" y="15430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461010" y="4032253"/>
            <a:ext cx="38100" cy="1543050"/>
          </a:xfrm>
          <a:custGeom>
            <a:avLst/>
            <a:gdLst/>
            <a:ahLst/>
            <a:cxnLst/>
            <a:rect l="l" t="t" r="r" b="b"/>
            <a:pathLst>
              <a:path w="38100" h="1543050">
                <a:moveTo>
                  <a:pt x="0" y="1543049"/>
                </a:moveTo>
                <a:lnTo>
                  <a:pt x="38099" y="1543049"/>
                </a:lnTo>
                <a:lnTo>
                  <a:pt x="38099" y="0"/>
                </a:lnTo>
                <a:lnTo>
                  <a:pt x="0" y="0"/>
                </a:lnTo>
                <a:lnTo>
                  <a:pt x="0" y="15430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45139" y="4057650"/>
            <a:ext cx="50800" cy="1517650"/>
          </a:xfrm>
          <a:custGeom>
            <a:avLst/>
            <a:gdLst/>
            <a:ahLst/>
            <a:cxnLst/>
            <a:rect l="l" t="t" r="r" b="b"/>
            <a:pathLst>
              <a:path w="50800" h="1517650">
                <a:moveTo>
                  <a:pt x="0" y="0"/>
                </a:moveTo>
                <a:lnTo>
                  <a:pt x="50804" y="0"/>
                </a:lnTo>
                <a:lnTo>
                  <a:pt x="50804" y="15176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26089" y="4057650"/>
            <a:ext cx="38100" cy="1517650"/>
          </a:xfrm>
          <a:custGeom>
            <a:avLst/>
            <a:gdLst/>
            <a:ahLst/>
            <a:cxnLst/>
            <a:rect l="l" t="t" r="r" b="b"/>
            <a:pathLst>
              <a:path w="38100" h="1517650">
                <a:moveTo>
                  <a:pt x="0" y="1517654"/>
                </a:moveTo>
                <a:lnTo>
                  <a:pt x="38099" y="1517654"/>
                </a:lnTo>
                <a:lnTo>
                  <a:pt x="38099" y="0"/>
                </a:lnTo>
                <a:lnTo>
                  <a:pt x="0" y="0"/>
                </a:lnTo>
                <a:lnTo>
                  <a:pt x="0" y="15176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822960" y="4095750"/>
            <a:ext cx="38100" cy="1479550"/>
          </a:xfrm>
          <a:custGeom>
            <a:avLst/>
            <a:gdLst/>
            <a:ahLst/>
            <a:cxnLst/>
            <a:rect l="l" t="t" r="r" b="b"/>
            <a:pathLst>
              <a:path w="38100" h="1479550">
                <a:moveTo>
                  <a:pt x="0" y="0"/>
                </a:moveTo>
                <a:lnTo>
                  <a:pt x="38099" y="0"/>
                </a:lnTo>
                <a:lnTo>
                  <a:pt x="38099" y="14795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803910" y="4095750"/>
            <a:ext cx="38100" cy="1479550"/>
          </a:xfrm>
          <a:custGeom>
            <a:avLst/>
            <a:gdLst/>
            <a:ahLst/>
            <a:cxnLst/>
            <a:rect l="l" t="t" r="r" b="b"/>
            <a:pathLst>
              <a:path w="38100" h="1479550">
                <a:moveTo>
                  <a:pt x="0" y="1479554"/>
                </a:moveTo>
                <a:lnTo>
                  <a:pt x="38099" y="1479554"/>
                </a:lnTo>
                <a:lnTo>
                  <a:pt x="38099" y="0"/>
                </a:lnTo>
                <a:lnTo>
                  <a:pt x="0" y="0"/>
                </a:lnTo>
                <a:lnTo>
                  <a:pt x="0" y="14795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00750" y="4121146"/>
            <a:ext cx="38100" cy="1454150"/>
          </a:xfrm>
          <a:custGeom>
            <a:avLst/>
            <a:gdLst/>
            <a:ahLst/>
            <a:cxnLst/>
            <a:rect l="l" t="t" r="r" b="b"/>
            <a:pathLst>
              <a:path w="38100" h="1454150">
                <a:moveTo>
                  <a:pt x="0" y="0"/>
                </a:moveTo>
                <a:lnTo>
                  <a:pt x="38099" y="0"/>
                </a:lnTo>
                <a:lnTo>
                  <a:pt x="38099" y="14541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81700" y="4121146"/>
            <a:ext cx="38100" cy="1454150"/>
          </a:xfrm>
          <a:custGeom>
            <a:avLst/>
            <a:gdLst/>
            <a:ahLst/>
            <a:cxnLst/>
            <a:rect l="l" t="t" r="r" b="b"/>
            <a:pathLst>
              <a:path w="38100" h="1454150">
                <a:moveTo>
                  <a:pt x="0" y="1454158"/>
                </a:moveTo>
                <a:lnTo>
                  <a:pt x="38099" y="1454158"/>
                </a:lnTo>
                <a:lnTo>
                  <a:pt x="38099" y="0"/>
                </a:lnTo>
                <a:lnTo>
                  <a:pt x="0" y="0"/>
                </a:lnTo>
                <a:lnTo>
                  <a:pt x="0" y="14541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78539" y="4146554"/>
            <a:ext cx="38100" cy="1428750"/>
          </a:xfrm>
          <a:custGeom>
            <a:avLst/>
            <a:gdLst/>
            <a:ahLst/>
            <a:cxnLst/>
            <a:rect l="l" t="t" r="r" b="b"/>
            <a:pathLst>
              <a:path w="38100" h="1428750">
                <a:moveTo>
                  <a:pt x="0" y="0"/>
                </a:moveTo>
                <a:lnTo>
                  <a:pt x="38099" y="0"/>
                </a:lnTo>
                <a:lnTo>
                  <a:pt x="38099" y="14287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59489" y="4146553"/>
            <a:ext cx="38100" cy="1428750"/>
          </a:xfrm>
          <a:custGeom>
            <a:avLst/>
            <a:gdLst/>
            <a:ahLst/>
            <a:cxnLst/>
            <a:rect l="l" t="t" r="r" b="b"/>
            <a:pathLst>
              <a:path w="38100" h="1428750">
                <a:moveTo>
                  <a:pt x="0" y="1428749"/>
                </a:moveTo>
                <a:lnTo>
                  <a:pt x="38099" y="1428749"/>
                </a:lnTo>
                <a:lnTo>
                  <a:pt x="38099" y="0"/>
                </a:lnTo>
                <a:lnTo>
                  <a:pt x="0" y="0"/>
                </a:lnTo>
                <a:lnTo>
                  <a:pt x="0" y="14287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356360" y="4171950"/>
            <a:ext cx="38100" cy="1403350"/>
          </a:xfrm>
          <a:custGeom>
            <a:avLst/>
            <a:gdLst/>
            <a:ahLst/>
            <a:cxnLst/>
            <a:rect l="l" t="t" r="r" b="b"/>
            <a:pathLst>
              <a:path w="38100" h="1403350">
                <a:moveTo>
                  <a:pt x="0" y="0"/>
                </a:moveTo>
                <a:lnTo>
                  <a:pt x="38099" y="0"/>
                </a:lnTo>
                <a:lnTo>
                  <a:pt x="38099" y="14033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337310" y="4171950"/>
            <a:ext cx="38100" cy="1403350"/>
          </a:xfrm>
          <a:custGeom>
            <a:avLst/>
            <a:gdLst/>
            <a:ahLst/>
            <a:cxnLst/>
            <a:rect l="l" t="t" r="r" b="b"/>
            <a:pathLst>
              <a:path w="38100" h="1403350">
                <a:moveTo>
                  <a:pt x="0" y="1403354"/>
                </a:moveTo>
                <a:lnTo>
                  <a:pt x="38099" y="1403354"/>
                </a:lnTo>
                <a:lnTo>
                  <a:pt x="38099" y="0"/>
                </a:lnTo>
                <a:lnTo>
                  <a:pt x="0" y="0"/>
                </a:lnTo>
                <a:lnTo>
                  <a:pt x="0" y="14033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1439" y="4197346"/>
            <a:ext cx="38100" cy="1377950"/>
          </a:xfrm>
          <a:custGeom>
            <a:avLst/>
            <a:gdLst/>
            <a:ahLst/>
            <a:cxnLst/>
            <a:rect l="l" t="t" r="r" b="b"/>
            <a:pathLst>
              <a:path w="38100" h="1377950">
                <a:moveTo>
                  <a:pt x="0" y="0"/>
                </a:moveTo>
                <a:lnTo>
                  <a:pt x="38099" y="0"/>
                </a:lnTo>
                <a:lnTo>
                  <a:pt x="38099" y="13779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02389" y="4197346"/>
            <a:ext cx="38100" cy="1377950"/>
          </a:xfrm>
          <a:custGeom>
            <a:avLst/>
            <a:gdLst/>
            <a:ahLst/>
            <a:cxnLst/>
            <a:rect l="l" t="t" r="r" b="b"/>
            <a:pathLst>
              <a:path w="38100" h="1377950">
                <a:moveTo>
                  <a:pt x="0" y="1377958"/>
                </a:moveTo>
                <a:lnTo>
                  <a:pt x="38099" y="1377958"/>
                </a:lnTo>
                <a:lnTo>
                  <a:pt x="38099" y="0"/>
                </a:lnTo>
                <a:lnTo>
                  <a:pt x="0" y="0"/>
                </a:lnTo>
                <a:lnTo>
                  <a:pt x="0" y="13779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699260" y="4222754"/>
            <a:ext cx="38100" cy="1352550"/>
          </a:xfrm>
          <a:custGeom>
            <a:avLst/>
            <a:gdLst/>
            <a:ahLst/>
            <a:cxnLst/>
            <a:rect l="l" t="t" r="r" b="b"/>
            <a:pathLst>
              <a:path w="38100" h="1352550">
                <a:moveTo>
                  <a:pt x="0" y="0"/>
                </a:moveTo>
                <a:lnTo>
                  <a:pt x="38099" y="0"/>
                </a:lnTo>
                <a:lnTo>
                  <a:pt x="38099" y="13525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680210" y="4222753"/>
            <a:ext cx="38100" cy="1352550"/>
          </a:xfrm>
          <a:custGeom>
            <a:avLst/>
            <a:gdLst/>
            <a:ahLst/>
            <a:cxnLst/>
            <a:rect l="l" t="t" r="r" b="b"/>
            <a:pathLst>
              <a:path w="38100" h="1352550">
                <a:moveTo>
                  <a:pt x="0" y="1352549"/>
                </a:moveTo>
                <a:lnTo>
                  <a:pt x="38099" y="1352549"/>
                </a:lnTo>
                <a:lnTo>
                  <a:pt x="38099" y="0"/>
                </a:lnTo>
                <a:lnTo>
                  <a:pt x="0" y="0"/>
                </a:lnTo>
                <a:lnTo>
                  <a:pt x="0" y="13525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77050" y="4248150"/>
            <a:ext cx="38100" cy="1327150"/>
          </a:xfrm>
          <a:custGeom>
            <a:avLst/>
            <a:gdLst/>
            <a:ahLst/>
            <a:cxnLst/>
            <a:rect l="l" t="t" r="r" b="b"/>
            <a:pathLst>
              <a:path w="38100" h="1327150">
                <a:moveTo>
                  <a:pt x="0" y="0"/>
                </a:moveTo>
                <a:lnTo>
                  <a:pt x="38099" y="0"/>
                </a:lnTo>
                <a:lnTo>
                  <a:pt x="38099" y="13271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58000" y="4248150"/>
            <a:ext cx="38100" cy="1327150"/>
          </a:xfrm>
          <a:custGeom>
            <a:avLst/>
            <a:gdLst/>
            <a:ahLst/>
            <a:cxnLst/>
            <a:rect l="l" t="t" r="r" b="b"/>
            <a:pathLst>
              <a:path w="38100" h="1327150">
                <a:moveTo>
                  <a:pt x="0" y="1327154"/>
                </a:moveTo>
                <a:lnTo>
                  <a:pt x="38099" y="1327154"/>
                </a:lnTo>
                <a:lnTo>
                  <a:pt x="38099" y="0"/>
                </a:lnTo>
                <a:lnTo>
                  <a:pt x="0" y="0"/>
                </a:lnTo>
                <a:lnTo>
                  <a:pt x="0" y="13271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054839" y="4260854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0" y="0"/>
                </a:moveTo>
                <a:lnTo>
                  <a:pt x="38099" y="0"/>
                </a:lnTo>
                <a:lnTo>
                  <a:pt x="38099" y="13144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035789" y="4260853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0" y="1314449"/>
                </a:moveTo>
                <a:lnTo>
                  <a:pt x="38099" y="1314449"/>
                </a:lnTo>
                <a:lnTo>
                  <a:pt x="38099" y="0"/>
                </a:lnTo>
                <a:lnTo>
                  <a:pt x="0" y="0"/>
                </a:lnTo>
                <a:lnTo>
                  <a:pt x="0" y="13144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219950" y="4273546"/>
            <a:ext cx="50800" cy="1301750"/>
          </a:xfrm>
          <a:custGeom>
            <a:avLst/>
            <a:gdLst/>
            <a:ahLst/>
            <a:cxnLst/>
            <a:rect l="l" t="t" r="r" b="b"/>
            <a:pathLst>
              <a:path w="50800" h="1301750">
                <a:moveTo>
                  <a:pt x="0" y="0"/>
                </a:moveTo>
                <a:lnTo>
                  <a:pt x="50804" y="0"/>
                </a:lnTo>
                <a:lnTo>
                  <a:pt x="50804" y="13017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200900" y="4273546"/>
            <a:ext cx="38100" cy="1301750"/>
          </a:xfrm>
          <a:custGeom>
            <a:avLst/>
            <a:gdLst/>
            <a:ahLst/>
            <a:cxnLst/>
            <a:rect l="l" t="t" r="r" b="b"/>
            <a:pathLst>
              <a:path w="38100" h="1301750">
                <a:moveTo>
                  <a:pt x="0" y="1301758"/>
                </a:moveTo>
                <a:lnTo>
                  <a:pt x="38099" y="1301758"/>
                </a:lnTo>
                <a:lnTo>
                  <a:pt x="38099" y="0"/>
                </a:lnTo>
                <a:lnTo>
                  <a:pt x="0" y="0"/>
                </a:lnTo>
                <a:lnTo>
                  <a:pt x="0" y="13017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397739" y="4286250"/>
            <a:ext cx="38100" cy="1289050"/>
          </a:xfrm>
          <a:custGeom>
            <a:avLst/>
            <a:gdLst/>
            <a:ahLst/>
            <a:cxnLst/>
            <a:rect l="l" t="t" r="r" b="b"/>
            <a:pathLst>
              <a:path w="38100" h="1289050">
                <a:moveTo>
                  <a:pt x="0" y="0"/>
                </a:moveTo>
                <a:lnTo>
                  <a:pt x="38099" y="0"/>
                </a:lnTo>
                <a:lnTo>
                  <a:pt x="38099" y="12890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378689" y="4286250"/>
            <a:ext cx="38100" cy="1289050"/>
          </a:xfrm>
          <a:custGeom>
            <a:avLst/>
            <a:gdLst/>
            <a:ahLst/>
            <a:cxnLst/>
            <a:rect l="l" t="t" r="r" b="b"/>
            <a:pathLst>
              <a:path w="38100" h="1289050">
                <a:moveTo>
                  <a:pt x="0" y="1289054"/>
                </a:moveTo>
                <a:lnTo>
                  <a:pt x="38099" y="1289054"/>
                </a:lnTo>
                <a:lnTo>
                  <a:pt x="38099" y="0"/>
                </a:lnTo>
                <a:lnTo>
                  <a:pt x="0" y="0"/>
                </a:lnTo>
                <a:lnTo>
                  <a:pt x="0" y="12890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75560" y="4298954"/>
            <a:ext cx="38100" cy="1276350"/>
          </a:xfrm>
          <a:custGeom>
            <a:avLst/>
            <a:gdLst/>
            <a:ahLst/>
            <a:cxnLst/>
            <a:rect l="l" t="t" r="r" b="b"/>
            <a:pathLst>
              <a:path w="38100" h="1276350">
                <a:moveTo>
                  <a:pt x="0" y="0"/>
                </a:moveTo>
                <a:lnTo>
                  <a:pt x="38099" y="0"/>
                </a:lnTo>
                <a:lnTo>
                  <a:pt x="38099" y="12763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56510" y="4298953"/>
            <a:ext cx="38100" cy="1276350"/>
          </a:xfrm>
          <a:custGeom>
            <a:avLst/>
            <a:gdLst/>
            <a:ahLst/>
            <a:cxnLst/>
            <a:rect l="l" t="t" r="r" b="b"/>
            <a:pathLst>
              <a:path w="38100" h="1276350">
                <a:moveTo>
                  <a:pt x="0" y="1276349"/>
                </a:moveTo>
                <a:lnTo>
                  <a:pt x="38099" y="1276349"/>
                </a:lnTo>
                <a:lnTo>
                  <a:pt x="38099" y="0"/>
                </a:lnTo>
                <a:lnTo>
                  <a:pt x="0" y="0"/>
                </a:lnTo>
                <a:lnTo>
                  <a:pt x="0" y="12763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753350" y="4311646"/>
            <a:ext cx="38100" cy="1263650"/>
          </a:xfrm>
          <a:custGeom>
            <a:avLst/>
            <a:gdLst/>
            <a:ahLst/>
            <a:cxnLst/>
            <a:rect l="l" t="t" r="r" b="b"/>
            <a:pathLst>
              <a:path w="38100" h="1263650">
                <a:moveTo>
                  <a:pt x="0" y="0"/>
                </a:moveTo>
                <a:lnTo>
                  <a:pt x="38099" y="0"/>
                </a:lnTo>
                <a:lnTo>
                  <a:pt x="38099" y="12636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34300" y="4311646"/>
            <a:ext cx="38100" cy="1263650"/>
          </a:xfrm>
          <a:custGeom>
            <a:avLst/>
            <a:gdLst/>
            <a:ahLst/>
            <a:cxnLst/>
            <a:rect l="l" t="t" r="r" b="b"/>
            <a:pathLst>
              <a:path w="38100" h="1263650">
                <a:moveTo>
                  <a:pt x="0" y="1263658"/>
                </a:moveTo>
                <a:lnTo>
                  <a:pt x="38099" y="1263658"/>
                </a:lnTo>
                <a:lnTo>
                  <a:pt x="38099" y="0"/>
                </a:lnTo>
                <a:lnTo>
                  <a:pt x="0" y="0"/>
                </a:lnTo>
                <a:lnTo>
                  <a:pt x="0" y="1263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931139" y="4311646"/>
            <a:ext cx="38100" cy="1263650"/>
          </a:xfrm>
          <a:custGeom>
            <a:avLst/>
            <a:gdLst/>
            <a:ahLst/>
            <a:cxnLst/>
            <a:rect l="l" t="t" r="r" b="b"/>
            <a:pathLst>
              <a:path w="38100" h="1263650">
                <a:moveTo>
                  <a:pt x="0" y="0"/>
                </a:moveTo>
                <a:lnTo>
                  <a:pt x="38099" y="0"/>
                </a:lnTo>
                <a:lnTo>
                  <a:pt x="38099" y="12636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912089" y="4311646"/>
            <a:ext cx="38100" cy="1263650"/>
          </a:xfrm>
          <a:custGeom>
            <a:avLst/>
            <a:gdLst/>
            <a:ahLst/>
            <a:cxnLst/>
            <a:rect l="l" t="t" r="r" b="b"/>
            <a:pathLst>
              <a:path w="38100" h="1263650">
                <a:moveTo>
                  <a:pt x="0" y="1263658"/>
                </a:moveTo>
                <a:lnTo>
                  <a:pt x="38099" y="1263658"/>
                </a:lnTo>
                <a:lnTo>
                  <a:pt x="38099" y="0"/>
                </a:lnTo>
                <a:lnTo>
                  <a:pt x="0" y="0"/>
                </a:lnTo>
                <a:lnTo>
                  <a:pt x="0" y="12636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09625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0"/>
                </a:moveTo>
                <a:lnTo>
                  <a:pt x="38099" y="0"/>
                </a:lnTo>
                <a:lnTo>
                  <a:pt x="38099" y="1250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7720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1250954"/>
                </a:moveTo>
                <a:lnTo>
                  <a:pt x="38099" y="1250954"/>
                </a:lnTo>
                <a:lnTo>
                  <a:pt x="38099" y="0"/>
                </a:lnTo>
                <a:lnTo>
                  <a:pt x="0" y="0"/>
                </a:lnTo>
                <a:lnTo>
                  <a:pt x="0" y="1250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74039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0"/>
                </a:moveTo>
                <a:lnTo>
                  <a:pt x="38099" y="0"/>
                </a:lnTo>
                <a:lnTo>
                  <a:pt x="38099" y="1250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54989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1250954"/>
                </a:moveTo>
                <a:lnTo>
                  <a:pt x="38099" y="1250954"/>
                </a:lnTo>
                <a:lnTo>
                  <a:pt x="38099" y="0"/>
                </a:lnTo>
                <a:lnTo>
                  <a:pt x="0" y="0"/>
                </a:lnTo>
                <a:lnTo>
                  <a:pt x="0" y="1250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5186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0"/>
                </a:moveTo>
                <a:lnTo>
                  <a:pt x="38099" y="0"/>
                </a:lnTo>
                <a:lnTo>
                  <a:pt x="38099" y="1250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3281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1250954"/>
                </a:moveTo>
                <a:lnTo>
                  <a:pt x="38099" y="1250954"/>
                </a:lnTo>
                <a:lnTo>
                  <a:pt x="38099" y="0"/>
                </a:lnTo>
                <a:lnTo>
                  <a:pt x="0" y="0"/>
                </a:lnTo>
                <a:lnTo>
                  <a:pt x="0" y="1250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62965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0"/>
                </a:moveTo>
                <a:lnTo>
                  <a:pt x="38099" y="0"/>
                </a:lnTo>
                <a:lnTo>
                  <a:pt x="38099" y="1250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610600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1250954"/>
                </a:moveTo>
                <a:lnTo>
                  <a:pt x="38099" y="1250954"/>
                </a:lnTo>
                <a:lnTo>
                  <a:pt x="38099" y="0"/>
                </a:lnTo>
                <a:lnTo>
                  <a:pt x="0" y="0"/>
                </a:lnTo>
                <a:lnTo>
                  <a:pt x="0" y="1250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807439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0"/>
                </a:moveTo>
                <a:lnTo>
                  <a:pt x="38099" y="0"/>
                </a:lnTo>
                <a:lnTo>
                  <a:pt x="38099" y="12509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788389" y="4324350"/>
            <a:ext cx="38100" cy="1250950"/>
          </a:xfrm>
          <a:custGeom>
            <a:avLst/>
            <a:gdLst/>
            <a:ahLst/>
            <a:cxnLst/>
            <a:rect l="l" t="t" r="r" b="b"/>
            <a:pathLst>
              <a:path w="38100" h="1250950">
                <a:moveTo>
                  <a:pt x="0" y="1250954"/>
                </a:moveTo>
                <a:lnTo>
                  <a:pt x="38099" y="1250954"/>
                </a:lnTo>
                <a:lnTo>
                  <a:pt x="38099" y="0"/>
                </a:lnTo>
                <a:lnTo>
                  <a:pt x="0" y="0"/>
                </a:lnTo>
                <a:lnTo>
                  <a:pt x="0" y="12509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972550" y="4337054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0"/>
                </a:moveTo>
                <a:lnTo>
                  <a:pt x="38099" y="0"/>
                </a:lnTo>
                <a:lnTo>
                  <a:pt x="38099" y="12382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953500" y="4337053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1238249"/>
                </a:moveTo>
                <a:lnTo>
                  <a:pt x="38099" y="1238249"/>
                </a:lnTo>
                <a:lnTo>
                  <a:pt x="3809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150339" y="4337054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0"/>
                </a:moveTo>
                <a:lnTo>
                  <a:pt x="38099" y="0"/>
                </a:lnTo>
                <a:lnTo>
                  <a:pt x="38099" y="12382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131289" y="4337053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1238249"/>
                </a:moveTo>
                <a:lnTo>
                  <a:pt x="38099" y="1238249"/>
                </a:lnTo>
                <a:lnTo>
                  <a:pt x="3809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328160" y="4337054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0"/>
                </a:moveTo>
                <a:lnTo>
                  <a:pt x="38099" y="0"/>
                </a:lnTo>
                <a:lnTo>
                  <a:pt x="38099" y="12382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309110" y="4337053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0" y="1238249"/>
                </a:moveTo>
                <a:lnTo>
                  <a:pt x="38099" y="1238249"/>
                </a:lnTo>
                <a:lnTo>
                  <a:pt x="38099" y="0"/>
                </a:lnTo>
                <a:lnTo>
                  <a:pt x="0" y="0"/>
                </a:lnTo>
                <a:lnTo>
                  <a:pt x="0" y="12382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505950" y="4349746"/>
            <a:ext cx="38100" cy="1225550"/>
          </a:xfrm>
          <a:custGeom>
            <a:avLst/>
            <a:gdLst/>
            <a:ahLst/>
            <a:cxnLst/>
            <a:rect l="l" t="t" r="r" b="b"/>
            <a:pathLst>
              <a:path w="38100" h="1225550">
                <a:moveTo>
                  <a:pt x="0" y="0"/>
                </a:moveTo>
                <a:lnTo>
                  <a:pt x="38099" y="0"/>
                </a:lnTo>
                <a:lnTo>
                  <a:pt x="38099" y="1225558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486900" y="4349746"/>
            <a:ext cx="38100" cy="1225550"/>
          </a:xfrm>
          <a:custGeom>
            <a:avLst/>
            <a:gdLst/>
            <a:ahLst/>
            <a:cxnLst/>
            <a:rect l="l" t="t" r="r" b="b"/>
            <a:pathLst>
              <a:path w="38100" h="1225550">
                <a:moveTo>
                  <a:pt x="0" y="1225558"/>
                </a:moveTo>
                <a:lnTo>
                  <a:pt x="38099" y="1225558"/>
                </a:lnTo>
                <a:lnTo>
                  <a:pt x="38099" y="0"/>
                </a:lnTo>
                <a:lnTo>
                  <a:pt x="0" y="0"/>
                </a:lnTo>
                <a:lnTo>
                  <a:pt x="0" y="12255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671060" y="4362450"/>
            <a:ext cx="50800" cy="1212850"/>
          </a:xfrm>
          <a:custGeom>
            <a:avLst/>
            <a:gdLst/>
            <a:ahLst/>
            <a:cxnLst/>
            <a:rect l="l" t="t" r="r" b="b"/>
            <a:pathLst>
              <a:path w="50800" h="1212850">
                <a:moveTo>
                  <a:pt x="0" y="0"/>
                </a:moveTo>
                <a:lnTo>
                  <a:pt x="50792" y="0"/>
                </a:lnTo>
                <a:lnTo>
                  <a:pt x="50792" y="12128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652010" y="4362450"/>
            <a:ext cx="38100" cy="1212850"/>
          </a:xfrm>
          <a:custGeom>
            <a:avLst/>
            <a:gdLst/>
            <a:ahLst/>
            <a:cxnLst/>
            <a:rect l="l" t="t" r="r" b="b"/>
            <a:pathLst>
              <a:path w="38100" h="1212850">
                <a:moveTo>
                  <a:pt x="0" y="1212854"/>
                </a:moveTo>
                <a:lnTo>
                  <a:pt x="38099" y="1212854"/>
                </a:lnTo>
                <a:lnTo>
                  <a:pt x="38099" y="0"/>
                </a:lnTo>
                <a:lnTo>
                  <a:pt x="0" y="0"/>
                </a:lnTo>
                <a:lnTo>
                  <a:pt x="0" y="12128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848850" y="4362450"/>
            <a:ext cx="38100" cy="1212850"/>
          </a:xfrm>
          <a:custGeom>
            <a:avLst/>
            <a:gdLst/>
            <a:ahLst/>
            <a:cxnLst/>
            <a:rect l="l" t="t" r="r" b="b"/>
            <a:pathLst>
              <a:path w="38100" h="1212850">
                <a:moveTo>
                  <a:pt x="0" y="0"/>
                </a:moveTo>
                <a:lnTo>
                  <a:pt x="38099" y="0"/>
                </a:lnTo>
                <a:lnTo>
                  <a:pt x="38099" y="12128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829800" y="4362450"/>
            <a:ext cx="38100" cy="1212850"/>
          </a:xfrm>
          <a:custGeom>
            <a:avLst/>
            <a:gdLst/>
            <a:ahLst/>
            <a:cxnLst/>
            <a:rect l="l" t="t" r="r" b="b"/>
            <a:pathLst>
              <a:path w="38100" h="1212850">
                <a:moveTo>
                  <a:pt x="0" y="1212854"/>
                </a:moveTo>
                <a:lnTo>
                  <a:pt x="38099" y="1212854"/>
                </a:lnTo>
                <a:lnTo>
                  <a:pt x="38099" y="0"/>
                </a:lnTo>
                <a:lnTo>
                  <a:pt x="0" y="0"/>
                </a:lnTo>
                <a:lnTo>
                  <a:pt x="0" y="12128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026639" y="4375154"/>
            <a:ext cx="38100" cy="1200150"/>
          </a:xfrm>
          <a:custGeom>
            <a:avLst/>
            <a:gdLst/>
            <a:ahLst/>
            <a:cxnLst/>
            <a:rect l="l" t="t" r="r" b="b"/>
            <a:pathLst>
              <a:path w="38100" h="1200150">
                <a:moveTo>
                  <a:pt x="0" y="0"/>
                </a:moveTo>
                <a:lnTo>
                  <a:pt x="38099" y="0"/>
                </a:lnTo>
                <a:lnTo>
                  <a:pt x="38099" y="1200149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007589" y="4375153"/>
            <a:ext cx="38100" cy="1200150"/>
          </a:xfrm>
          <a:custGeom>
            <a:avLst/>
            <a:gdLst/>
            <a:ahLst/>
            <a:cxnLst/>
            <a:rect l="l" t="t" r="r" b="b"/>
            <a:pathLst>
              <a:path w="38100" h="1200150">
                <a:moveTo>
                  <a:pt x="0" y="1200149"/>
                </a:moveTo>
                <a:lnTo>
                  <a:pt x="38099" y="1200149"/>
                </a:lnTo>
                <a:lnTo>
                  <a:pt x="38099" y="0"/>
                </a:lnTo>
                <a:lnTo>
                  <a:pt x="0" y="0"/>
                </a:lnTo>
                <a:lnTo>
                  <a:pt x="0" y="120014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204460" y="4400550"/>
            <a:ext cx="38100" cy="1174750"/>
          </a:xfrm>
          <a:custGeom>
            <a:avLst/>
            <a:gdLst/>
            <a:ahLst/>
            <a:cxnLst/>
            <a:rect l="l" t="t" r="r" b="b"/>
            <a:pathLst>
              <a:path w="38100" h="1174750">
                <a:moveTo>
                  <a:pt x="0" y="0"/>
                </a:moveTo>
                <a:lnTo>
                  <a:pt x="38099" y="0"/>
                </a:lnTo>
                <a:lnTo>
                  <a:pt x="38099" y="1174753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185410" y="4400550"/>
            <a:ext cx="38100" cy="1174750"/>
          </a:xfrm>
          <a:custGeom>
            <a:avLst/>
            <a:gdLst/>
            <a:ahLst/>
            <a:cxnLst/>
            <a:rect l="l" t="t" r="r" b="b"/>
            <a:pathLst>
              <a:path w="38100" h="1174750">
                <a:moveTo>
                  <a:pt x="0" y="1174754"/>
                </a:moveTo>
                <a:lnTo>
                  <a:pt x="38099" y="1174754"/>
                </a:lnTo>
                <a:lnTo>
                  <a:pt x="38099" y="0"/>
                </a:lnTo>
                <a:lnTo>
                  <a:pt x="0" y="0"/>
                </a:lnTo>
                <a:lnTo>
                  <a:pt x="0" y="11747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36019" y="4806946"/>
            <a:ext cx="39370" cy="768350"/>
          </a:xfrm>
          <a:custGeom>
            <a:avLst/>
            <a:gdLst/>
            <a:ahLst/>
            <a:cxnLst/>
            <a:rect l="l" t="t" r="r" b="b"/>
            <a:pathLst>
              <a:path w="39369" h="768350">
                <a:moveTo>
                  <a:pt x="0" y="768358"/>
                </a:moveTo>
                <a:lnTo>
                  <a:pt x="39369" y="768358"/>
                </a:lnTo>
                <a:lnTo>
                  <a:pt x="39369" y="0"/>
                </a:lnTo>
                <a:lnTo>
                  <a:pt x="0" y="0"/>
                </a:lnTo>
                <a:lnTo>
                  <a:pt x="0" y="7683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13814" y="4794254"/>
            <a:ext cx="39370" cy="781050"/>
          </a:xfrm>
          <a:custGeom>
            <a:avLst/>
            <a:gdLst/>
            <a:ahLst/>
            <a:cxnLst/>
            <a:rect l="l" t="t" r="r" b="b"/>
            <a:pathLst>
              <a:path w="39369" h="781050">
                <a:moveTo>
                  <a:pt x="0" y="781049"/>
                </a:moveTo>
                <a:lnTo>
                  <a:pt x="39369" y="781049"/>
                </a:lnTo>
                <a:lnTo>
                  <a:pt x="39369" y="0"/>
                </a:lnTo>
                <a:lnTo>
                  <a:pt x="0" y="0"/>
                </a:lnTo>
                <a:lnTo>
                  <a:pt x="0" y="7810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91610" y="4781550"/>
            <a:ext cx="39370" cy="793750"/>
          </a:xfrm>
          <a:custGeom>
            <a:avLst/>
            <a:gdLst/>
            <a:ahLst/>
            <a:cxnLst/>
            <a:rect l="l" t="t" r="r" b="b"/>
            <a:pathLst>
              <a:path w="39369" h="793750">
                <a:moveTo>
                  <a:pt x="0" y="793753"/>
                </a:moveTo>
                <a:lnTo>
                  <a:pt x="39369" y="793753"/>
                </a:lnTo>
                <a:lnTo>
                  <a:pt x="39369" y="0"/>
                </a:lnTo>
                <a:lnTo>
                  <a:pt x="0" y="0"/>
                </a:lnTo>
                <a:lnTo>
                  <a:pt x="0" y="7937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669419" y="4768846"/>
            <a:ext cx="39370" cy="806450"/>
          </a:xfrm>
          <a:custGeom>
            <a:avLst/>
            <a:gdLst/>
            <a:ahLst/>
            <a:cxnLst/>
            <a:rect l="l" t="t" r="r" b="b"/>
            <a:pathLst>
              <a:path w="39369" h="806450">
                <a:moveTo>
                  <a:pt x="0" y="806458"/>
                </a:moveTo>
                <a:lnTo>
                  <a:pt x="39369" y="806458"/>
                </a:lnTo>
                <a:lnTo>
                  <a:pt x="39369" y="0"/>
                </a:lnTo>
                <a:lnTo>
                  <a:pt x="0" y="0"/>
                </a:lnTo>
                <a:lnTo>
                  <a:pt x="0" y="8064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834510" y="4756154"/>
            <a:ext cx="39370" cy="819150"/>
          </a:xfrm>
          <a:custGeom>
            <a:avLst/>
            <a:gdLst/>
            <a:ahLst/>
            <a:cxnLst/>
            <a:rect l="l" t="t" r="r" b="b"/>
            <a:pathLst>
              <a:path w="39369" h="819150">
                <a:moveTo>
                  <a:pt x="0" y="819149"/>
                </a:moveTo>
                <a:lnTo>
                  <a:pt x="39369" y="819149"/>
                </a:lnTo>
                <a:lnTo>
                  <a:pt x="3936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12319" y="4756154"/>
            <a:ext cx="39370" cy="819150"/>
          </a:xfrm>
          <a:custGeom>
            <a:avLst/>
            <a:gdLst/>
            <a:ahLst/>
            <a:cxnLst/>
            <a:rect l="l" t="t" r="r" b="b"/>
            <a:pathLst>
              <a:path w="39369" h="819150">
                <a:moveTo>
                  <a:pt x="0" y="819149"/>
                </a:moveTo>
                <a:lnTo>
                  <a:pt x="39369" y="819149"/>
                </a:lnTo>
                <a:lnTo>
                  <a:pt x="3936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190114" y="4743450"/>
            <a:ext cx="39370" cy="831850"/>
          </a:xfrm>
          <a:custGeom>
            <a:avLst/>
            <a:gdLst/>
            <a:ahLst/>
            <a:cxnLst/>
            <a:rect l="l" t="t" r="r" b="b"/>
            <a:pathLst>
              <a:path w="39369" h="831850">
                <a:moveTo>
                  <a:pt x="0" y="831853"/>
                </a:moveTo>
                <a:lnTo>
                  <a:pt x="39369" y="831853"/>
                </a:lnTo>
                <a:lnTo>
                  <a:pt x="39369" y="0"/>
                </a:lnTo>
                <a:lnTo>
                  <a:pt x="0" y="0"/>
                </a:lnTo>
                <a:lnTo>
                  <a:pt x="0" y="8318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67910" y="4743450"/>
            <a:ext cx="39370" cy="831850"/>
          </a:xfrm>
          <a:custGeom>
            <a:avLst/>
            <a:gdLst/>
            <a:ahLst/>
            <a:cxnLst/>
            <a:rect l="l" t="t" r="r" b="b"/>
            <a:pathLst>
              <a:path w="39369" h="831850">
                <a:moveTo>
                  <a:pt x="0" y="831853"/>
                </a:moveTo>
                <a:lnTo>
                  <a:pt x="39369" y="831853"/>
                </a:lnTo>
                <a:lnTo>
                  <a:pt x="39369" y="0"/>
                </a:lnTo>
                <a:lnTo>
                  <a:pt x="0" y="0"/>
                </a:lnTo>
                <a:lnTo>
                  <a:pt x="0" y="8318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33014" y="4743450"/>
            <a:ext cx="52069" cy="831850"/>
          </a:xfrm>
          <a:custGeom>
            <a:avLst/>
            <a:gdLst/>
            <a:ahLst/>
            <a:cxnLst/>
            <a:rect l="l" t="t" r="r" b="b"/>
            <a:pathLst>
              <a:path w="52069" h="831850">
                <a:moveTo>
                  <a:pt x="0" y="831853"/>
                </a:moveTo>
                <a:lnTo>
                  <a:pt x="52074" y="831853"/>
                </a:lnTo>
                <a:lnTo>
                  <a:pt x="52074" y="0"/>
                </a:lnTo>
                <a:lnTo>
                  <a:pt x="0" y="0"/>
                </a:lnTo>
                <a:lnTo>
                  <a:pt x="0" y="8318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710810" y="4730746"/>
            <a:ext cx="39370" cy="844550"/>
          </a:xfrm>
          <a:custGeom>
            <a:avLst/>
            <a:gdLst/>
            <a:ahLst/>
            <a:cxnLst/>
            <a:rect l="l" t="t" r="r" b="b"/>
            <a:pathLst>
              <a:path w="39369" h="844550">
                <a:moveTo>
                  <a:pt x="0" y="844558"/>
                </a:moveTo>
                <a:lnTo>
                  <a:pt x="39369" y="844558"/>
                </a:lnTo>
                <a:lnTo>
                  <a:pt x="3936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888619" y="4730746"/>
            <a:ext cx="39370" cy="844550"/>
          </a:xfrm>
          <a:custGeom>
            <a:avLst/>
            <a:gdLst/>
            <a:ahLst/>
            <a:cxnLst/>
            <a:rect l="l" t="t" r="r" b="b"/>
            <a:pathLst>
              <a:path w="39369" h="844550">
                <a:moveTo>
                  <a:pt x="0" y="844558"/>
                </a:moveTo>
                <a:lnTo>
                  <a:pt x="39369" y="844558"/>
                </a:lnTo>
                <a:lnTo>
                  <a:pt x="3936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066414" y="4730746"/>
            <a:ext cx="39370" cy="844550"/>
          </a:xfrm>
          <a:custGeom>
            <a:avLst/>
            <a:gdLst/>
            <a:ahLst/>
            <a:cxnLst/>
            <a:rect l="l" t="t" r="r" b="b"/>
            <a:pathLst>
              <a:path w="39369" h="844550">
                <a:moveTo>
                  <a:pt x="0" y="844558"/>
                </a:moveTo>
                <a:lnTo>
                  <a:pt x="39369" y="844558"/>
                </a:lnTo>
                <a:lnTo>
                  <a:pt x="3936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244204" y="4730746"/>
            <a:ext cx="39370" cy="844550"/>
          </a:xfrm>
          <a:custGeom>
            <a:avLst/>
            <a:gdLst/>
            <a:ahLst/>
            <a:cxnLst/>
            <a:rect l="l" t="t" r="r" b="b"/>
            <a:pathLst>
              <a:path w="39370" h="844550">
                <a:moveTo>
                  <a:pt x="0" y="844558"/>
                </a:moveTo>
                <a:lnTo>
                  <a:pt x="39369" y="844558"/>
                </a:lnTo>
                <a:lnTo>
                  <a:pt x="3936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409314" y="4730746"/>
            <a:ext cx="39370" cy="844550"/>
          </a:xfrm>
          <a:custGeom>
            <a:avLst/>
            <a:gdLst/>
            <a:ahLst/>
            <a:cxnLst/>
            <a:rect l="l" t="t" r="r" b="b"/>
            <a:pathLst>
              <a:path w="39370" h="844550">
                <a:moveTo>
                  <a:pt x="0" y="844558"/>
                </a:moveTo>
                <a:lnTo>
                  <a:pt x="39369" y="844558"/>
                </a:lnTo>
                <a:lnTo>
                  <a:pt x="3936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587104" y="4718054"/>
            <a:ext cx="39370" cy="857250"/>
          </a:xfrm>
          <a:custGeom>
            <a:avLst/>
            <a:gdLst/>
            <a:ahLst/>
            <a:cxnLst/>
            <a:rect l="l" t="t" r="r" b="b"/>
            <a:pathLst>
              <a:path w="39370" h="857250">
                <a:moveTo>
                  <a:pt x="0" y="857249"/>
                </a:moveTo>
                <a:lnTo>
                  <a:pt x="39369" y="857249"/>
                </a:lnTo>
                <a:lnTo>
                  <a:pt x="3936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764925" y="4718054"/>
            <a:ext cx="39370" cy="857250"/>
          </a:xfrm>
          <a:custGeom>
            <a:avLst/>
            <a:gdLst/>
            <a:ahLst/>
            <a:cxnLst/>
            <a:rect l="l" t="t" r="r" b="b"/>
            <a:pathLst>
              <a:path w="39370" h="857250">
                <a:moveTo>
                  <a:pt x="0" y="857249"/>
                </a:moveTo>
                <a:lnTo>
                  <a:pt x="39369" y="857249"/>
                </a:lnTo>
                <a:lnTo>
                  <a:pt x="3936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942714" y="4718054"/>
            <a:ext cx="39370" cy="857250"/>
          </a:xfrm>
          <a:custGeom>
            <a:avLst/>
            <a:gdLst/>
            <a:ahLst/>
            <a:cxnLst/>
            <a:rect l="l" t="t" r="r" b="b"/>
            <a:pathLst>
              <a:path w="39370" h="857250">
                <a:moveTo>
                  <a:pt x="0" y="857249"/>
                </a:moveTo>
                <a:lnTo>
                  <a:pt x="39369" y="857249"/>
                </a:lnTo>
                <a:lnTo>
                  <a:pt x="3936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107825" y="4718054"/>
            <a:ext cx="52069" cy="857250"/>
          </a:xfrm>
          <a:custGeom>
            <a:avLst/>
            <a:gdLst/>
            <a:ahLst/>
            <a:cxnLst/>
            <a:rect l="l" t="t" r="r" b="b"/>
            <a:pathLst>
              <a:path w="52070" h="857250">
                <a:moveTo>
                  <a:pt x="0" y="857249"/>
                </a:moveTo>
                <a:lnTo>
                  <a:pt x="52062" y="857249"/>
                </a:lnTo>
                <a:lnTo>
                  <a:pt x="52062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285614" y="4705350"/>
            <a:ext cx="39370" cy="869950"/>
          </a:xfrm>
          <a:custGeom>
            <a:avLst/>
            <a:gdLst/>
            <a:ahLst/>
            <a:cxnLst/>
            <a:rect l="l" t="t" r="r" b="b"/>
            <a:pathLst>
              <a:path w="39370" h="869950">
                <a:moveTo>
                  <a:pt x="0" y="869953"/>
                </a:moveTo>
                <a:lnTo>
                  <a:pt x="39369" y="869953"/>
                </a:lnTo>
                <a:lnTo>
                  <a:pt x="39369" y="0"/>
                </a:lnTo>
                <a:lnTo>
                  <a:pt x="0" y="0"/>
                </a:lnTo>
                <a:lnTo>
                  <a:pt x="0" y="8699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463404" y="4705350"/>
            <a:ext cx="39370" cy="869950"/>
          </a:xfrm>
          <a:custGeom>
            <a:avLst/>
            <a:gdLst/>
            <a:ahLst/>
            <a:cxnLst/>
            <a:rect l="l" t="t" r="r" b="b"/>
            <a:pathLst>
              <a:path w="39370" h="869950">
                <a:moveTo>
                  <a:pt x="0" y="869953"/>
                </a:moveTo>
                <a:lnTo>
                  <a:pt x="39369" y="869953"/>
                </a:lnTo>
                <a:lnTo>
                  <a:pt x="39369" y="0"/>
                </a:lnTo>
                <a:lnTo>
                  <a:pt x="0" y="0"/>
                </a:lnTo>
                <a:lnTo>
                  <a:pt x="0" y="8699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641225" y="4705350"/>
            <a:ext cx="39370" cy="869950"/>
          </a:xfrm>
          <a:custGeom>
            <a:avLst/>
            <a:gdLst/>
            <a:ahLst/>
            <a:cxnLst/>
            <a:rect l="l" t="t" r="r" b="b"/>
            <a:pathLst>
              <a:path w="39370" h="869950">
                <a:moveTo>
                  <a:pt x="0" y="869953"/>
                </a:moveTo>
                <a:lnTo>
                  <a:pt x="39369" y="869953"/>
                </a:lnTo>
                <a:lnTo>
                  <a:pt x="39369" y="0"/>
                </a:lnTo>
                <a:lnTo>
                  <a:pt x="0" y="0"/>
                </a:lnTo>
                <a:lnTo>
                  <a:pt x="0" y="8699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819014" y="4692646"/>
            <a:ext cx="39370" cy="882650"/>
          </a:xfrm>
          <a:custGeom>
            <a:avLst/>
            <a:gdLst/>
            <a:ahLst/>
            <a:cxnLst/>
            <a:rect l="l" t="t" r="r" b="b"/>
            <a:pathLst>
              <a:path w="39370" h="882650">
                <a:moveTo>
                  <a:pt x="0" y="882658"/>
                </a:moveTo>
                <a:lnTo>
                  <a:pt x="39369" y="882658"/>
                </a:lnTo>
                <a:lnTo>
                  <a:pt x="3936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84125" y="4692646"/>
            <a:ext cx="39370" cy="882650"/>
          </a:xfrm>
          <a:custGeom>
            <a:avLst/>
            <a:gdLst/>
            <a:ahLst/>
            <a:cxnLst/>
            <a:rect l="l" t="t" r="r" b="b"/>
            <a:pathLst>
              <a:path w="39370" h="882650">
                <a:moveTo>
                  <a:pt x="0" y="882658"/>
                </a:moveTo>
                <a:lnTo>
                  <a:pt x="39369" y="882658"/>
                </a:lnTo>
                <a:lnTo>
                  <a:pt x="3936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1914" y="4692646"/>
            <a:ext cx="39370" cy="882650"/>
          </a:xfrm>
          <a:custGeom>
            <a:avLst/>
            <a:gdLst/>
            <a:ahLst/>
            <a:cxnLst/>
            <a:rect l="l" t="t" r="r" b="b"/>
            <a:pathLst>
              <a:path w="39370" h="882650">
                <a:moveTo>
                  <a:pt x="0" y="882658"/>
                </a:moveTo>
                <a:lnTo>
                  <a:pt x="39369" y="882658"/>
                </a:lnTo>
                <a:lnTo>
                  <a:pt x="3936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39704" y="4679954"/>
            <a:ext cx="39370" cy="895350"/>
          </a:xfrm>
          <a:custGeom>
            <a:avLst/>
            <a:gdLst/>
            <a:ahLst/>
            <a:cxnLst/>
            <a:rect l="l" t="t" r="r" b="b"/>
            <a:pathLst>
              <a:path w="39370" h="895350">
                <a:moveTo>
                  <a:pt x="0" y="895349"/>
                </a:moveTo>
                <a:lnTo>
                  <a:pt x="39369" y="895349"/>
                </a:lnTo>
                <a:lnTo>
                  <a:pt x="39369" y="0"/>
                </a:lnTo>
                <a:lnTo>
                  <a:pt x="0" y="0"/>
                </a:lnTo>
                <a:lnTo>
                  <a:pt x="0" y="8953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517524" y="4679954"/>
            <a:ext cx="39370" cy="895350"/>
          </a:xfrm>
          <a:custGeom>
            <a:avLst/>
            <a:gdLst/>
            <a:ahLst/>
            <a:cxnLst/>
            <a:rect l="l" t="t" r="r" b="b"/>
            <a:pathLst>
              <a:path w="39370" h="895350">
                <a:moveTo>
                  <a:pt x="0" y="895349"/>
                </a:moveTo>
                <a:lnTo>
                  <a:pt x="39369" y="895349"/>
                </a:lnTo>
                <a:lnTo>
                  <a:pt x="39369" y="0"/>
                </a:lnTo>
                <a:lnTo>
                  <a:pt x="0" y="0"/>
                </a:lnTo>
                <a:lnTo>
                  <a:pt x="0" y="8953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695314" y="4667250"/>
            <a:ext cx="39370" cy="908050"/>
          </a:xfrm>
          <a:custGeom>
            <a:avLst/>
            <a:gdLst/>
            <a:ahLst/>
            <a:cxnLst/>
            <a:rect l="l" t="t" r="r" b="b"/>
            <a:pathLst>
              <a:path w="39370" h="908050">
                <a:moveTo>
                  <a:pt x="0" y="908053"/>
                </a:moveTo>
                <a:lnTo>
                  <a:pt x="39369" y="908053"/>
                </a:lnTo>
                <a:lnTo>
                  <a:pt x="39369" y="0"/>
                </a:lnTo>
                <a:lnTo>
                  <a:pt x="0" y="0"/>
                </a:lnTo>
                <a:lnTo>
                  <a:pt x="0" y="9080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860424" y="4654546"/>
            <a:ext cx="39370" cy="920750"/>
          </a:xfrm>
          <a:custGeom>
            <a:avLst/>
            <a:gdLst/>
            <a:ahLst/>
            <a:cxnLst/>
            <a:rect l="l" t="t" r="r" b="b"/>
            <a:pathLst>
              <a:path w="39370" h="920750">
                <a:moveTo>
                  <a:pt x="0" y="920758"/>
                </a:moveTo>
                <a:lnTo>
                  <a:pt x="39369" y="920758"/>
                </a:lnTo>
                <a:lnTo>
                  <a:pt x="3936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038214" y="4654546"/>
            <a:ext cx="39370" cy="920750"/>
          </a:xfrm>
          <a:custGeom>
            <a:avLst/>
            <a:gdLst/>
            <a:ahLst/>
            <a:cxnLst/>
            <a:rect l="l" t="t" r="r" b="b"/>
            <a:pathLst>
              <a:path w="39370" h="920750">
                <a:moveTo>
                  <a:pt x="0" y="920758"/>
                </a:moveTo>
                <a:lnTo>
                  <a:pt x="39369" y="920758"/>
                </a:lnTo>
                <a:lnTo>
                  <a:pt x="3936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216004" y="4641854"/>
            <a:ext cx="39370" cy="933450"/>
          </a:xfrm>
          <a:custGeom>
            <a:avLst/>
            <a:gdLst/>
            <a:ahLst/>
            <a:cxnLst/>
            <a:rect l="l" t="t" r="r" b="b"/>
            <a:pathLst>
              <a:path w="39370" h="933450">
                <a:moveTo>
                  <a:pt x="0" y="933449"/>
                </a:moveTo>
                <a:lnTo>
                  <a:pt x="39369" y="933449"/>
                </a:lnTo>
                <a:lnTo>
                  <a:pt x="39369" y="0"/>
                </a:lnTo>
                <a:lnTo>
                  <a:pt x="0" y="0"/>
                </a:lnTo>
                <a:lnTo>
                  <a:pt x="0" y="9334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393824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58905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736725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914515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092304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270125" y="4629150"/>
            <a:ext cx="39370" cy="946150"/>
          </a:xfrm>
          <a:custGeom>
            <a:avLst/>
            <a:gdLst/>
            <a:ahLst/>
            <a:cxnLst/>
            <a:rect l="l" t="t" r="r" b="b"/>
            <a:pathLst>
              <a:path w="39370" h="946150">
                <a:moveTo>
                  <a:pt x="0" y="946153"/>
                </a:moveTo>
                <a:lnTo>
                  <a:pt x="39369" y="946153"/>
                </a:lnTo>
                <a:lnTo>
                  <a:pt x="39369" y="0"/>
                </a:lnTo>
                <a:lnTo>
                  <a:pt x="0" y="0"/>
                </a:lnTo>
                <a:lnTo>
                  <a:pt x="0" y="9461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435204" y="4641854"/>
            <a:ext cx="39370" cy="933450"/>
          </a:xfrm>
          <a:custGeom>
            <a:avLst/>
            <a:gdLst/>
            <a:ahLst/>
            <a:cxnLst/>
            <a:rect l="l" t="t" r="r" b="b"/>
            <a:pathLst>
              <a:path w="39370" h="933450">
                <a:moveTo>
                  <a:pt x="0" y="933449"/>
                </a:moveTo>
                <a:lnTo>
                  <a:pt x="39369" y="933449"/>
                </a:lnTo>
                <a:lnTo>
                  <a:pt x="39369" y="0"/>
                </a:lnTo>
                <a:lnTo>
                  <a:pt x="0" y="0"/>
                </a:lnTo>
                <a:lnTo>
                  <a:pt x="0" y="9334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613025" y="4654546"/>
            <a:ext cx="39370" cy="920750"/>
          </a:xfrm>
          <a:custGeom>
            <a:avLst/>
            <a:gdLst/>
            <a:ahLst/>
            <a:cxnLst/>
            <a:rect l="l" t="t" r="r" b="b"/>
            <a:pathLst>
              <a:path w="39370" h="920750">
                <a:moveTo>
                  <a:pt x="0" y="920758"/>
                </a:moveTo>
                <a:lnTo>
                  <a:pt x="39369" y="920758"/>
                </a:lnTo>
                <a:lnTo>
                  <a:pt x="3936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790815" y="4667250"/>
            <a:ext cx="39370" cy="908050"/>
          </a:xfrm>
          <a:custGeom>
            <a:avLst/>
            <a:gdLst/>
            <a:ahLst/>
            <a:cxnLst/>
            <a:rect l="l" t="t" r="r" b="b"/>
            <a:pathLst>
              <a:path w="39370" h="908050">
                <a:moveTo>
                  <a:pt x="0" y="908053"/>
                </a:moveTo>
                <a:lnTo>
                  <a:pt x="39369" y="908053"/>
                </a:lnTo>
                <a:lnTo>
                  <a:pt x="39369" y="0"/>
                </a:lnTo>
                <a:lnTo>
                  <a:pt x="0" y="0"/>
                </a:lnTo>
                <a:lnTo>
                  <a:pt x="0" y="9080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968604" y="4667250"/>
            <a:ext cx="39370" cy="908050"/>
          </a:xfrm>
          <a:custGeom>
            <a:avLst/>
            <a:gdLst/>
            <a:ahLst/>
            <a:cxnLst/>
            <a:rect l="l" t="t" r="r" b="b"/>
            <a:pathLst>
              <a:path w="39370" h="908050">
                <a:moveTo>
                  <a:pt x="0" y="908053"/>
                </a:moveTo>
                <a:lnTo>
                  <a:pt x="39369" y="908053"/>
                </a:lnTo>
                <a:lnTo>
                  <a:pt x="39369" y="0"/>
                </a:lnTo>
                <a:lnTo>
                  <a:pt x="0" y="0"/>
                </a:lnTo>
                <a:lnTo>
                  <a:pt x="0" y="9080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133715" y="4692646"/>
            <a:ext cx="52069" cy="882650"/>
          </a:xfrm>
          <a:custGeom>
            <a:avLst/>
            <a:gdLst/>
            <a:ahLst/>
            <a:cxnLst/>
            <a:rect l="l" t="t" r="r" b="b"/>
            <a:pathLst>
              <a:path w="52070" h="882650">
                <a:moveTo>
                  <a:pt x="0" y="882658"/>
                </a:moveTo>
                <a:lnTo>
                  <a:pt x="52074" y="882658"/>
                </a:lnTo>
                <a:lnTo>
                  <a:pt x="52074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11504" y="4705350"/>
            <a:ext cx="39370" cy="869950"/>
          </a:xfrm>
          <a:custGeom>
            <a:avLst/>
            <a:gdLst/>
            <a:ahLst/>
            <a:cxnLst/>
            <a:rect l="l" t="t" r="r" b="b"/>
            <a:pathLst>
              <a:path w="39370" h="869950">
                <a:moveTo>
                  <a:pt x="0" y="869953"/>
                </a:moveTo>
                <a:lnTo>
                  <a:pt x="39369" y="869953"/>
                </a:lnTo>
                <a:lnTo>
                  <a:pt x="39369" y="0"/>
                </a:lnTo>
                <a:lnTo>
                  <a:pt x="0" y="0"/>
                </a:lnTo>
                <a:lnTo>
                  <a:pt x="0" y="8699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89325" y="4718054"/>
            <a:ext cx="39370" cy="857250"/>
          </a:xfrm>
          <a:custGeom>
            <a:avLst/>
            <a:gdLst/>
            <a:ahLst/>
            <a:cxnLst/>
            <a:rect l="l" t="t" r="r" b="b"/>
            <a:pathLst>
              <a:path w="39370" h="857250">
                <a:moveTo>
                  <a:pt x="0" y="857249"/>
                </a:moveTo>
                <a:lnTo>
                  <a:pt x="39369" y="857249"/>
                </a:lnTo>
                <a:lnTo>
                  <a:pt x="3936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667115" y="4743450"/>
            <a:ext cx="39370" cy="831850"/>
          </a:xfrm>
          <a:custGeom>
            <a:avLst/>
            <a:gdLst/>
            <a:ahLst/>
            <a:cxnLst/>
            <a:rect l="l" t="t" r="r" b="b"/>
            <a:pathLst>
              <a:path w="39370" h="831850">
                <a:moveTo>
                  <a:pt x="0" y="831853"/>
                </a:moveTo>
                <a:lnTo>
                  <a:pt x="39369" y="831853"/>
                </a:lnTo>
                <a:lnTo>
                  <a:pt x="39369" y="0"/>
                </a:lnTo>
                <a:lnTo>
                  <a:pt x="0" y="0"/>
                </a:lnTo>
                <a:lnTo>
                  <a:pt x="0" y="8318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844904" y="4756154"/>
            <a:ext cx="39370" cy="819150"/>
          </a:xfrm>
          <a:custGeom>
            <a:avLst/>
            <a:gdLst/>
            <a:ahLst/>
            <a:cxnLst/>
            <a:rect l="l" t="t" r="r" b="b"/>
            <a:pathLst>
              <a:path w="39370" h="819150">
                <a:moveTo>
                  <a:pt x="0" y="819149"/>
                </a:moveTo>
                <a:lnTo>
                  <a:pt x="39369" y="819149"/>
                </a:lnTo>
                <a:lnTo>
                  <a:pt x="3936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010015" y="4768846"/>
            <a:ext cx="39370" cy="806450"/>
          </a:xfrm>
          <a:custGeom>
            <a:avLst/>
            <a:gdLst/>
            <a:ahLst/>
            <a:cxnLst/>
            <a:rect l="l" t="t" r="r" b="b"/>
            <a:pathLst>
              <a:path w="39370" h="806450">
                <a:moveTo>
                  <a:pt x="0" y="806458"/>
                </a:moveTo>
                <a:lnTo>
                  <a:pt x="39369" y="806458"/>
                </a:lnTo>
                <a:lnTo>
                  <a:pt x="39369" y="0"/>
                </a:lnTo>
                <a:lnTo>
                  <a:pt x="0" y="0"/>
                </a:lnTo>
                <a:lnTo>
                  <a:pt x="0" y="8064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87804" y="4794254"/>
            <a:ext cx="39370" cy="781050"/>
          </a:xfrm>
          <a:custGeom>
            <a:avLst/>
            <a:gdLst/>
            <a:ahLst/>
            <a:cxnLst/>
            <a:rect l="l" t="t" r="r" b="b"/>
            <a:pathLst>
              <a:path w="39370" h="781050">
                <a:moveTo>
                  <a:pt x="0" y="781049"/>
                </a:moveTo>
                <a:lnTo>
                  <a:pt x="39369" y="781049"/>
                </a:lnTo>
                <a:lnTo>
                  <a:pt x="39369" y="0"/>
                </a:lnTo>
                <a:lnTo>
                  <a:pt x="0" y="0"/>
                </a:lnTo>
                <a:lnTo>
                  <a:pt x="0" y="7810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365625" y="4806946"/>
            <a:ext cx="39370" cy="768350"/>
          </a:xfrm>
          <a:custGeom>
            <a:avLst/>
            <a:gdLst/>
            <a:ahLst/>
            <a:cxnLst/>
            <a:rect l="l" t="t" r="r" b="b"/>
            <a:pathLst>
              <a:path w="39370" h="768350">
                <a:moveTo>
                  <a:pt x="0" y="768358"/>
                </a:moveTo>
                <a:lnTo>
                  <a:pt x="39369" y="768358"/>
                </a:lnTo>
                <a:lnTo>
                  <a:pt x="39369" y="0"/>
                </a:lnTo>
                <a:lnTo>
                  <a:pt x="0" y="0"/>
                </a:lnTo>
                <a:lnTo>
                  <a:pt x="0" y="7683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543415" y="4819650"/>
            <a:ext cx="39370" cy="755650"/>
          </a:xfrm>
          <a:custGeom>
            <a:avLst/>
            <a:gdLst/>
            <a:ahLst/>
            <a:cxnLst/>
            <a:rect l="l" t="t" r="r" b="b"/>
            <a:pathLst>
              <a:path w="39370" h="755650">
                <a:moveTo>
                  <a:pt x="0" y="755653"/>
                </a:moveTo>
                <a:lnTo>
                  <a:pt x="39369" y="755653"/>
                </a:lnTo>
                <a:lnTo>
                  <a:pt x="39369" y="0"/>
                </a:lnTo>
                <a:lnTo>
                  <a:pt x="0" y="0"/>
                </a:lnTo>
                <a:lnTo>
                  <a:pt x="0" y="755653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721204" y="4832354"/>
            <a:ext cx="39370" cy="742950"/>
          </a:xfrm>
          <a:custGeom>
            <a:avLst/>
            <a:gdLst/>
            <a:ahLst/>
            <a:cxnLst/>
            <a:rect l="l" t="t" r="r" b="b"/>
            <a:pathLst>
              <a:path w="39370" h="742950">
                <a:moveTo>
                  <a:pt x="0" y="742949"/>
                </a:moveTo>
                <a:lnTo>
                  <a:pt x="39369" y="742949"/>
                </a:lnTo>
                <a:lnTo>
                  <a:pt x="39369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886315" y="4832354"/>
            <a:ext cx="39370" cy="742950"/>
          </a:xfrm>
          <a:custGeom>
            <a:avLst/>
            <a:gdLst/>
            <a:ahLst/>
            <a:cxnLst/>
            <a:rect l="l" t="t" r="r" b="b"/>
            <a:pathLst>
              <a:path w="39370" h="742950">
                <a:moveTo>
                  <a:pt x="0" y="742949"/>
                </a:moveTo>
                <a:lnTo>
                  <a:pt x="39369" y="742949"/>
                </a:lnTo>
                <a:lnTo>
                  <a:pt x="39369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0064104" y="4845046"/>
            <a:ext cx="39370" cy="730250"/>
          </a:xfrm>
          <a:custGeom>
            <a:avLst/>
            <a:gdLst/>
            <a:ahLst/>
            <a:cxnLst/>
            <a:rect l="l" t="t" r="r" b="b"/>
            <a:pathLst>
              <a:path w="39370" h="730250">
                <a:moveTo>
                  <a:pt x="0" y="730258"/>
                </a:moveTo>
                <a:lnTo>
                  <a:pt x="39369" y="730258"/>
                </a:lnTo>
                <a:lnTo>
                  <a:pt x="39369" y="0"/>
                </a:lnTo>
                <a:lnTo>
                  <a:pt x="0" y="0"/>
                </a:lnTo>
                <a:lnTo>
                  <a:pt x="0" y="7302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241925" y="4845046"/>
            <a:ext cx="39370" cy="730250"/>
          </a:xfrm>
          <a:custGeom>
            <a:avLst/>
            <a:gdLst/>
            <a:ahLst/>
            <a:cxnLst/>
            <a:rect l="l" t="t" r="r" b="b"/>
            <a:pathLst>
              <a:path w="39370" h="730250">
                <a:moveTo>
                  <a:pt x="0" y="730258"/>
                </a:moveTo>
                <a:lnTo>
                  <a:pt x="39369" y="730258"/>
                </a:lnTo>
                <a:lnTo>
                  <a:pt x="39369" y="0"/>
                </a:lnTo>
                <a:lnTo>
                  <a:pt x="0" y="0"/>
                </a:lnTo>
                <a:lnTo>
                  <a:pt x="0" y="7302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36654" y="4806946"/>
            <a:ext cx="38100" cy="768350"/>
          </a:xfrm>
          <a:custGeom>
            <a:avLst/>
            <a:gdLst/>
            <a:ahLst/>
            <a:cxnLst/>
            <a:rect l="l" t="t" r="r" b="b"/>
            <a:pathLst>
              <a:path w="38100" h="768350">
                <a:moveTo>
                  <a:pt x="0" y="0"/>
                </a:moveTo>
                <a:lnTo>
                  <a:pt x="38099" y="0"/>
                </a:lnTo>
                <a:lnTo>
                  <a:pt x="38099" y="7683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17604" y="4806946"/>
            <a:ext cx="38100" cy="768350"/>
          </a:xfrm>
          <a:custGeom>
            <a:avLst/>
            <a:gdLst/>
            <a:ahLst/>
            <a:cxnLst/>
            <a:rect l="l" t="t" r="r" b="b"/>
            <a:pathLst>
              <a:path w="38100" h="768350">
                <a:moveTo>
                  <a:pt x="0" y="768358"/>
                </a:moveTo>
                <a:lnTo>
                  <a:pt x="38099" y="768358"/>
                </a:lnTo>
                <a:lnTo>
                  <a:pt x="38099" y="0"/>
                </a:lnTo>
                <a:lnTo>
                  <a:pt x="0" y="0"/>
                </a:lnTo>
                <a:lnTo>
                  <a:pt x="0" y="7683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314450" y="4794254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0"/>
                </a:moveTo>
                <a:lnTo>
                  <a:pt x="38099" y="0"/>
                </a:lnTo>
                <a:lnTo>
                  <a:pt x="38099" y="7810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295400" y="4794253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781049"/>
                </a:moveTo>
                <a:lnTo>
                  <a:pt x="38099" y="781049"/>
                </a:lnTo>
                <a:lnTo>
                  <a:pt x="38099" y="0"/>
                </a:lnTo>
                <a:lnTo>
                  <a:pt x="0" y="0"/>
                </a:lnTo>
                <a:lnTo>
                  <a:pt x="0" y="7810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492245" y="4781550"/>
            <a:ext cx="38100" cy="793750"/>
          </a:xfrm>
          <a:custGeom>
            <a:avLst/>
            <a:gdLst/>
            <a:ahLst/>
            <a:cxnLst/>
            <a:rect l="l" t="t" r="r" b="b"/>
            <a:pathLst>
              <a:path w="38100" h="793750">
                <a:moveTo>
                  <a:pt x="0" y="0"/>
                </a:moveTo>
                <a:lnTo>
                  <a:pt x="38099" y="0"/>
                </a:lnTo>
                <a:lnTo>
                  <a:pt x="38099" y="7937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473195" y="4781550"/>
            <a:ext cx="38100" cy="793750"/>
          </a:xfrm>
          <a:custGeom>
            <a:avLst/>
            <a:gdLst/>
            <a:ahLst/>
            <a:cxnLst/>
            <a:rect l="l" t="t" r="r" b="b"/>
            <a:pathLst>
              <a:path w="38100" h="793750">
                <a:moveTo>
                  <a:pt x="0" y="793754"/>
                </a:moveTo>
                <a:lnTo>
                  <a:pt x="38099" y="793754"/>
                </a:lnTo>
                <a:lnTo>
                  <a:pt x="38099" y="0"/>
                </a:lnTo>
                <a:lnTo>
                  <a:pt x="0" y="0"/>
                </a:lnTo>
                <a:lnTo>
                  <a:pt x="0" y="7937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70054" y="4768846"/>
            <a:ext cx="38100" cy="806450"/>
          </a:xfrm>
          <a:custGeom>
            <a:avLst/>
            <a:gdLst/>
            <a:ahLst/>
            <a:cxnLst/>
            <a:rect l="l" t="t" r="r" b="b"/>
            <a:pathLst>
              <a:path w="38100" h="806450">
                <a:moveTo>
                  <a:pt x="0" y="0"/>
                </a:moveTo>
                <a:lnTo>
                  <a:pt x="38099" y="0"/>
                </a:lnTo>
                <a:lnTo>
                  <a:pt x="38099" y="8064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1004" y="4768846"/>
            <a:ext cx="38100" cy="806450"/>
          </a:xfrm>
          <a:custGeom>
            <a:avLst/>
            <a:gdLst/>
            <a:ahLst/>
            <a:cxnLst/>
            <a:rect l="l" t="t" r="r" b="b"/>
            <a:pathLst>
              <a:path w="38100" h="806450">
                <a:moveTo>
                  <a:pt x="0" y="806458"/>
                </a:moveTo>
                <a:lnTo>
                  <a:pt x="38099" y="806458"/>
                </a:lnTo>
                <a:lnTo>
                  <a:pt x="38099" y="0"/>
                </a:lnTo>
                <a:lnTo>
                  <a:pt x="0" y="0"/>
                </a:lnTo>
                <a:lnTo>
                  <a:pt x="0" y="8064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835145" y="4756154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0"/>
                </a:moveTo>
                <a:lnTo>
                  <a:pt x="38099" y="0"/>
                </a:lnTo>
                <a:lnTo>
                  <a:pt x="38099" y="8191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816095" y="4756153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819149"/>
                </a:moveTo>
                <a:lnTo>
                  <a:pt x="38099" y="819149"/>
                </a:lnTo>
                <a:lnTo>
                  <a:pt x="3809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012954" y="4756154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0"/>
                </a:moveTo>
                <a:lnTo>
                  <a:pt x="38099" y="0"/>
                </a:lnTo>
                <a:lnTo>
                  <a:pt x="38099" y="8191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993904" y="4756153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819149"/>
                </a:moveTo>
                <a:lnTo>
                  <a:pt x="38099" y="819149"/>
                </a:lnTo>
                <a:lnTo>
                  <a:pt x="3809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90750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0"/>
                </a:moveTo>
                <a:lnTo>
                  <a:pt x="38099" y="0"/>
                </a:lnTo>
                <a:lnTo>
                  <a:pt x="38099" y="8318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71700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831854"/>
                </a:moveTo>
                <a:lnTo>
                  <a:pt x="38099" y="831854"/>
                </a:lnTo>
                <a:lnTo>
                  <a:pt x="38099" y="0"/>
                </a:lnTo>
                <a:lnTo>
                  <a:pt x="0" y="0"/>
                </a:lnTo>
                <a:lnTo>
                  <a:pt x="0" y="8318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368545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0"/>
                </a:moveTo>
                <a:lnTo>
                  <a:pt x="38099" y="0"/>
                </a:lnTo>
                <a:lnTo>
                  <a:pt x="38099" y="8318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349495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831854"/>
                </a:moveTo>
                <a:lnTo>
                  <a:pt x="38099" y="831854"/>
                </a:lnTo>
                <a:lnTo>
                  <a:pt x="38099" y="0"/>
                </a:lnTo>
                <a:lnTo>
                  <a:pt x="0" y="0"/>
                </a:lnTo>
                <a:lnTo>
                  <a:pt x="0" y="8318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533650" y="4743450"/>
            <a:ext cx="50800" cy="831850"/>
          </a:xfrm>
          <a:custGeom>
            <a:avLst/>
            <a:gdLst/>
            <a:ahLst/>
            <a:cxnLst/>
            <a:rect l="l" t="t" r="r" b="b"/>
            <a:pathLst>
              <a:path w="50800" h="831850">
                <a:moveTo>
                  <a:pt x="0" y="0"/>
                </a:moveTo>
                <a:lnTo>
                  <a:pt x="50804" y="0"/>
                </a:lnTo>
                <a:lnTo>
                  <a:pt x="50804" y="8318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514600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831854"/>
                </a:moveTo>
                <a:lnTo>
                  <a:pt x="38099" y="831854"/>
                </a:lnTo>
                <a:lnTo>
                  <a:pt x="38099" y="0"/>
                </a:lnTo>
                <a:lnTo>
                  <a:pt x="0" y="0"/>
                </a:lnTo>
                <a:lnTo>
                  <a:pt x="0" y="8318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711445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0"/>
                </a:moveTo>
                <a:lnTo>
                  <a:pt x="38099" y="0"/>
                </a:lnTo>
                <a:lnTo>
                  <a:pt x="38099" y="8445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692395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844558"/>
                </a:moveTo>
                <a:lnTo>
                  <a:pt x="38099" y="844558"/>
                </a:lnTo>
                <a:lnTo>
                  <a:pt x="3809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889254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0"/>
                </a:moveTo>
                <a:lnTo>
                  <a:pt x="38099" y="0"/>
                </a:lnTo>
                <a:lnTo>
                  <a:pt x="38099" y="8445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70204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844558"/>
                </a:moveTo>
                <a:lnTo>
                  <a:pt x="38099" y="844558"/>
                </a:lnTo>
                <a:lnTo>
                  <a:pt x="3809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067050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0"/>
                </a:moveTo>
                <a:lnTo>
                  <a:pt x="38099" y="0"/>
                </a:lnTo>
                <a:lnTo>
                  <a:pt x="38099" y="8445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048000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844558"/>
                </a:moveTo>
                <a:lnTo>
                  <a:pt x="38099" y="844558"/>
                </a:lnTo>
                <a:lnTo>
                  <a:pt x="3809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44839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0"/>
                </a:moveTo>
                <a:lnTo>
                  <a:pt x="38099" y="0"/>
                </a:lnTo>
                <a:lnTo>
                  <a:pt x="38099" y="8445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25789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844558"/>
                </a:moveTo>
                <a:lnTo>
                  <a:pt x="38099" y="844558"/>
                </a:lnTo>
                <a:lnTo>
                  <a:pt x="3809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409950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0"/>
                </a:moveTo>
                <a:lnTo>
                  <a:pt x="38099" y="0"/>
                </a:lnTo>
                <a:lnTo>
                  <a:pt x="38099" y="8445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390900" y="4730746"/>
            <a:ext cx="38100" cy="844550"/>
          </a:xfrm>
          <a:custGeom>
            <a:avLst/>
            <a:gdLst/>
            <a:ahLst/>
            <a:cxnLst/>
            <a:rect l="l" t="t" r="r" b="b"/>
            <a:pathLst>
              <a:path w="38100" h="844550">
                <a:moveTo>
                  <a:pt x="0" y="844558"/>
                </a:moveTo>
                <a:lnTo>
                  <a:pt x="38099" y="844558"/>
                </a:lnTo>
                <a:lnTo>
                  <a:pt x="38099" y="0"/>
                </a:lnTo>
                <a:lnTo>
                  <a:pt x="0" y="0"/>
                </a:lnTo>
                <a:lnTo>
                  <a:pt x="0" y="8445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587739" y="4718054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099" y="0"/>
                </a:lnTo>
                <a:lnTo>
                  <a:pt x="38099" y="8572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568689" y="4718053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857249"/>
                </a:moveTo>
                <a:lnTo>
                  <a:pt x="38099" y="857249"/>
                </a:lnTo>
                <a:lnTo>
                  <a:pt x="3809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65560" y="4718054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099" y="0"/>
                </a:lnTo>
                <a:lnTo>
                  <a:pt x="38099" y="8572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46510" y="4718053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857249"/>
                </a:moveTo>
                <a:lnTo>
                  <a:pt x="38099" y="857249"/>
                </a:lnTo>
                <a:lnTo>
                  <a:pt x="3809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43350" y="4718054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099" y="0"/>
                </a:lnTo>
                <a:lnTo>
                  <a:pt x="38099" y="8572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924300" y="4718053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857249"/>
                </a:moveTo>
                <a:lnTo>
                  <a:pt x="38099" y="857249"/>
                </a:lnTo>
                <a:lnTo>
                  <a:pt x="3809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108460" y="4718054"/>
            <a:ext cx="50800" cy="857250"/>
          </a:xfrm>
          <a:custGeom>
            <a:avLst/>
            <a:gdLst/>
            <a:ahLst/>
            <a:cxnLst/>
            <a:rect l="l" t="t" r="r" b="b"/>
            <a:pathLst>
              <a:path w="50800" h="857250">
                <a:moveTo>
                  <a:pt x="0" y="0"/>
                </a:moveTo>
                <a:lnTo>
                  <a:pt x="50792" y="0"/>
                </a:lnTo>
                <a:lnTo>
                  <a:pt x="50792" y="8572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089410" y="4718053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857249"/>
                </a:moveTo>
                <a:lnTo>
                  <a:pt x="38099" y="857249"/>
                </a:lnTo>
                <a:lnTo>
                  <a:pt x="3809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286250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0"/>
                </a:moveTo>
                <a:lnTo>
                  <a:pt x="38099" y="0"/>
                </a:lnTo>
                <a:lnTo>
                  <a:pt x="38099" y="8699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267200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869954"/>
                </a:moveTo>
                <a:lnTo>
                  <a:pt x="38099" y="869954"/>
                </a:lnTo>
                <a:lnTo>
                  <a:pt x="38099" y="0"/>
                </a:lnTo>
                <a:lnTo>
                  <a:pt x="0" y="0"/>
                </a:lnTo>
                <a:lnTo>
                  <a:pt x="0" y="8699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464039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0"/>
                </a:moveTo>
                <a:lnTo>
                  <a:pt x="38099" y="0"/>
                </a:lnTo>
                <a:lnTo>
                  <a:pt x="38099" y="8699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4989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869954"/>
                </a:moveTo>
                <a:lnTo>
                  <a:pt x="38099" y="869954"/>
                </a:lnTo>
                <a:lnTo>
                  <a:pt x="38099" y="0"/>
                </a:lnTo>
                <a:lnTo>
                  <a:pt x="0" y="0"/>
                </a:lnTo>
                <a:lnTo>
                  <a:pt x="0" y="8699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641860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0"/>
                </a:moveTo>
                <a:lnTo>
                  <a:pt x="38099" y="0"/>
                </a:lnTo>
                <a:lnTo>
                  <a:pt x="38099" y="8699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622810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869954"/>
                </a:moveTo>
                <a:lnTo>
                  <a:pt x="38099" y="869954"/>
                </a:lnTo>
                <a:lnTo>
                  <a:pt x="38099" y="0"/>
                </a:lnTo>
                <a:lnTo>
                  <a:pt x="0" y="0"/>
                </a:lnTo>
                <a:lnTo>
                  <a:pt x="0" y="8699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1965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0"/>
                </a:moveTo>
                <a:lnTo>
                  <a:pt x="38099" y="0"/>
                </a:lnTo>
                <a:lnTo>
                  <a:pt x="38099" y="8826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80060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882658"/>
                </a:moveTo>
                <a:lnTo>
                  <a:pt x="38099" y="882658"/>
                </a:lnTo>
                <a:lnTo>
                  <a:pt x="3809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98476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0"/>
                </a:moveTo>
                <a:lnTo>
                  <a:pt x="38099" y="0"/>
                </a:lnTo>
                <a:lnTo>
                  <a:pt x="38099" y="8826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96571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882658"/>
                </a:moveTo>
                <a:lnTo>
                  <a:pt x="38099" y="882658"/>
                </a:lnTo>
                <a:lnTo>
                  <a:pt x="3809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16255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0"/>
                </a:moveTo>
                <a:lnTo>
                  <a:pt x="38099" y="0"/>
                </a:lnTo>
                <a:lnTo>
                  <a:pt x="38099" y="8826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14350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882658"/>
                </a:moveTo>
                <a:lnTo>
                  <a:pt x="38099" y="882658"/>
                </a:lnTo>
                <a:lnTo>
                  <a:pt x="3809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340339" y="4679954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099" y="0"/>
                </a:lnTo>
                <a:lnTo>
                  <a:pt x="38099" y="8953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321289" y="467995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895349"/>
                </a:moveTo>
                <a:lnTo>
                  <a:pt x="38099" y="895349"/>
                </a:lnTo>
                <a:lnTo>
                  <a:pt x="38099" y="0"/>
                </a:lnTo>
                <a:lnTo>
                  <a:pt x="0" y="0"/>
                </a:lnTo>
                <a:lnTo>
                  <a:pt x="0" y="8953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518160" y="4679954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099" y="0"/>
                </a:lnTo>
                <a:lnTo>
                  <a:pt x="38099" y="8953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99110" y="467995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895349"/>
                </a:moveTo>
                <a:lnTo>
                  <a:pt x="38099" y="895349"/>
                </a:lnTo>
                <a:lnTo>
                  <a:pt x="38099" y="0"/>
                </a:lnTo>
                <a:lnTo>
                  <a:pt x="0" y="0"/>
                </a:lnTo>
                <a:lnTo>
                  <a:pt x="0" y="8953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95950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0"/>
                </a:moveTo>
                <a:lnTo>
                  <a:pt x="38099" y="0"/>
                </a:lnTo>
                <a:lnTo>
                  <a:pt x="38099" y="9080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676900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908054"/>
                </a:moveTo>
                <a:lnTo>
                  <a:pt x="38099" y="908054"/>
                </a:lnTo>
                <a:lnTo>
                  <a:pt x="38099" y="0"/>
                </a:lnTo>
                <a:lnTo>
                  <a:pt x="0" y="0"/>
                </a:lnTo>
                <a:lnTo>
                  <a:pt x="0" y="9080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86106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0"/>
                </a:moveTo>
                <a:lnTo>
                  <a:pt x="38099" y="0"/>
                </a:lnTo>
                <a:lnTo>
                  <a:pt x="38099" y="9207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84201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920758"/>
                </a:moveTo>
                <a:lnTo>
                  <a:pt x="38099" y="920758"/>
                </a:lnTo>
                <a:lnTo>
                  <a:pt x="3809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03885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0"/>
                </a:moveTo>
                <a:lnTo>
                  <a:pt x="38099" y="0"/>
                </a:lnTo>
                <a:lnTo>
                  <a:pt x="38099" y="9207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01980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920758"/>
                </a:moveTo>
                <a:lnTo>
                  <a:pt x="38099" y="920758"/>
                </a:lnTo>
                <a:lnTo>
                  <a:pt x="3809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216639" y="4641854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0"/>
                </a:moveTo>
                <a:lnTo>
                  <a:pt x="38099" y="0"/>
                </a:lnTo>
                <a:lnTo>
                  <a:pt x="38099" y="9334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97589" y="4641853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933449"/>
                </a:moveTo>
                <a:lnTo>
                  <a:pt x="38099" y="933449"/>
                </a:lnTo>
                <a:lnTo>
                  <a:pt x="38099" y="0"/>
                </a:lnTo>
                <a:lnTo>
                  <a:pt x="0" y="0"/>
                </a:lnTo>
                <a:lnTo>
                  <a:pt x="0" y="9334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39446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37541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559539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540489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73736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71831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91515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9610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092939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073889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27076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0"/>
                </a:moveTo>
                <a:lnTo>
                  <a:pt x="38099" y="0"/>
                </a:lnTo>
                <a:lnTo>
                  <a:pt x="38099" y="9461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251710" y="4629150"/>
            <a:ext cx="38100" cy="946150"/>
          </a:xfrm>
          <a:custGeom>
            <a:avLst/>
            <a:gdLst/>
            <a:ahLst/>
            <a:cxnLst/>
            <a:rect l="l" t="t" r="r" b="b"/>
            <a:pathLst>
              <a:path w="38100" h="946150">
                <a:moveTo>
                  <a:pt x="0" y="946154"/>
                </a:moveTo>
                <a:lnTo>
                  <a:pt x="38099" y="946154"/>
                </a:lnTo>
                <a:lnTo>
                  <a:pt x="38099" y="0"/>
                </a:lnTo>
                <a:lnTo>
                  <a:pt x="0" y="0"/>
                </a:lnTo>
                <a:lnTo>
                  <a:pt x="0" y="9461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435839" y="4641854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0"/>
                </a:moveTo>
                <a:lnTo>
                  <a:pt x="38099" y="0"/>
                </a:lnTo>
                <a:lnTo>
                  <a:pt x="38099" y="9334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416789" y="4641853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933449"/>
                </a:moveTo>
                <a:lnTo>
                  <a:pt x="38099" y="933449"/>
                </a:lnTo>
                <a:lnTo>
                  <a:pt x="38099" y="0"/>
                </a:lnTo>
                <a:lnTo>
                  <a:pt x="0" y="0"/>
                </a:lnTo>
                <a:lnTo>
                  <a:pt x="0" y="9334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61366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0"/>
                </a:moveTo>
                <a:lnTo>
                  <a:pt x="38099" y="0"/>
                </a:lnTo>
                <a:lnTo>
                  <a:pt x="38099" y="9207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94610" y="4654546"/>
            <a:ext cx="38100" cy="920750"/>
          </a:xfrm>
          <a:custGeom>
            <a:avLst/>
            <a:gdLst/>
            <a:ahLst/>
            <a:cxnLst/>
            <a:rect l="l" t="t" r="r" b="b"/>
            <a:pathLst>
              <a:path w="38100" h="920750">
                <a:moveTo>
                  <a:pt x="0" y="920758"/>
                </a:moveTo>
                <a:lnTo>
                  <a:pt x="38099" y="920758"/>
                </a:lnTo>
                <a:lnTo>
                  <a:pt x="38099" y="0"/>
                </a:lnTo>
                <a:lnTo>
                  <a:pt x="0" y="0"/>
                </a:lnTo>
                <a:lnTo>
                  <a:pt x="0" y="9207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791450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0"/>
                </a:moveTo>
                <a:lnTo>
                  <a:pt x="38099" y="0"/>
                </a:lnTo>
                <a:lnTo>
                  <a:pt x="38099" y="9080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772400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908054"/>
                </a:moveTo>
                <a:lnTo>
                  <a:pt x="38099" y="908054"/>
                </a:lnTo>
                <a:lnTo>
                  <a:pt x="38099" y="0"/>
                </a:lnTo>
                <a:lnTo>
                  <a:pt x="0" y="0"/>
                </a:lnTo>
                <a:lnTo>
                  <a:pt x="0" y="9080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969239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0"/>
                </a:moveTo>
                <a:lnTo>
                  <a:pt x="38099" y="0"/>
                </a:lnTo>
                <a:lnTo>
                  <a:pt x="38099" y="9080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950189" y="4667250"/>
            <a:ext cx="38100" cy="908050"/>
          </a:xfrm>
          <a:custGeom>
            <a:avLst/>
            <a:gdLst/>
            <a:ahLst/>
            <a:cxnLst/>
            <a:rect l="l" t="t" r="r" b="b"/>
            <a:pathLst>
              <a:path w="38100" h="908050">
                <a:moveTo>
                  <a:pt x="0" y="908054"/>
                </a:moveTo>
                <a:lnTo>
                  <a:pt x="38099" y="908054"/>
                </a:lnTo>
                <a:lnTo>
                  <a:pt x="38099" y="0"/>
                </a:lnTo>
                <a:lnTo>
                  <a:pt x="0" y="0"/>
                </a:lnTo>
                <a:lnTo>
                  <a:pt x="0" y="9080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134350" y="4692646"/>
            <a:ext cx="50800" cy="882650"/>
          </a:xfrm>
          <a:custGeom>
            <a:avLst/>
            <a:gdLst/>
            <a:ahLst/>
            <a:cxnLst/>
            <a:rect l="l" t="t" r="r" b="b"/>
            <a:pathLst>
              <a:path w="50800" h="882650">
                <a:moveTo>
                  <a:pt x="0" y="0"/>
                </a:moveTo>
                <a:lnTo>
                  <a:pt x="50804" y="0"/>
                </a:lnTo>
                <a:lnTo>
                  <a:pt x="50804" y="8826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15300" y="4692646"/>
            <a:ext cx="38100" cy="882650"/>
          </a:xfrm>
          <a:custGeom>
            <a:avLst/>
            <a:gdLst/>
            <a:ahLst/>
            <a:cxnLst/>
            <a:rect l="l" t="t" r="r" b="b"/>
            <a:pathLst>
              <a:path w="38100" h="882650">
                <a:moveTo>
                  <a:pt x="0" y="882658"/>
                </a:moveTo>
                <a:lnTo>
                  <a:pt x="38099" y="882658"/>
                </a:lnTo>
                <a:lnTo>
                  <a:pt x="38099" y="0"/>
                </a:lnTo>
                <a:lnTo>
                  <a:pt x="0" y="0"/>
                </a:lnTo>
                <a:lnTo>
                  <a:pt x="0" y="8826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312139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0"/>
                </a:moveTo>
                <a:lnTo>
                  <a:pt x="38099" y="0"/>
                </a:lnTo>
                <a:lnTo>
                  <a:pt x="38099" y="8699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293089" y="4705350"/>
            <a:ext cx="38100" cy="869950"/>
          </a:xfrm>
          <a:custGeom>
            <a:avLst/>
            <a:gdLst/>
            <a:ahLst/>
            <a:cxnLst/>
            <a:rect l="l" t="t" r="r" b="b"/>
            <a:pathLst>
              <a:path w="38100" h="869950">
                <a:moveTo>
                  <a:pt x="0" y="869954"/>
                </a:moveTo>
                <a:lnTo>
                  <a:pt x="38099" y="869954"/>
                </a:lnTo>
                <a:lnTo>
                  <a:pt x="38099" y="0"/>
                </a:lnTo>
                <a:lnTo>
                  <a:pt x="0" y="0"/>
                </a:lnTo>
                <a:lnTo>
                  <a:pt x="0" y="8699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489960" y="4718054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099" y="0"/>
                </a:lnTo>
                <a:lnTo>
                  <a:pt x="38099" y="8572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470910" y="4718053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857249"/>
                </a:moveTo>
                <a:lnTo>
                  <a:pt x="38099" y="857249"/>
                </a:lnTo>
                <a:lnTo>
                  <a:pt x="38099" y="0"/>
                </a:lnTo>
                <a:lnTo>
                  <a:pt x="0" y="0"/>
                </a:lnTo>
                <a:lnTo>
                  <a:pt x="0" y="8572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667750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0"/>
                </a:moveTo>
                <a:lnTo>
                  <a:pt x="38099" y="0"/>
                </a:lnTo>
                <a:lnTo>
                  <a:pt x="38099" y="8318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648700" y="4743450"/>
            <a:ext cx="38100" cy="831850"/>
          </a:xfrm>
          <a:custGeom>
            <a:avLst/>
            <a:gdLst/>
            <a:ahLst/>
            <a:cxnLst/>
            <a:rect l="l" t="t" r="r" b="b"/>
            <a:pathLst>
              <a:path w="38100" h="831850">
                <a:moveTo>
                  <a:pt x="0" y="831854"/>
                </a:moveTo>
                <a:lnTo>
                  <a:pt x="38099" y="831854"/>
                </a:lnTo>
                <a:lnTo>
                  <a:pt x="38099" y="0"/>
                </a:lnTo>
                <a:lnTo>
                  <a:pt x="0" y="0"/>
                </a:lnTo>
                <a:lnTo>
                  <a:pt x="0" y="8318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845539" y="4756154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0"/>
                </a:moveTo>
                <a:lnTo>
                  <a:pt x="38099" y="0"/>
                </a:lnTo>
                <a:lnTo>
                  <a:pt x="38099" y="8191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826489" y="4756153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819149"/>
                </a:moveTo>
                <a:lnTo>
                  <a:pt x="38099" y="819149"/>
                </a:lnTo>
                <a:lnTo>
                  <a:pt x="38099" y="0"/>
                </a:lnTo>
                <a:lnTo>
                  <a:pt x="0" y="0"/>
                </a:lnTo>
                <a:lnTo>
                  <a:pt x="0" y="8191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010650" y="4768846"/>
            <a:ext cx="38100" cy="806450"/>
          </a:xfrm>
          <a:custGeom>
            <a:avLst/>
            <a:gdLst/>
            <a:ahLst/>
            <a:cxnLst/>
            <a:rect l="l" t="t" r="r" b="b"/>
            <a:pathLst>
              <a:path w="38100" h="806450">
                <a:moveTo>
                  <a:pt x="0" y="0"/>
                </a:moveTo>
                <a:lnTo>
                  <a:pt x="38099" y="0"/>
                </a:lnTo>
                <a:lnTo>
                  <a:pt x="38099" y="8064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991600" y="4768846"/>
            <a:ext cx="38100" cy="806450"/>
          </a:xfrm>
          <a:custGeom>
            <a:avLst/>
            <a:gdLst/>
            <a:ahLst/>
            <a:cxnLst/>
            <a:rect l="l" t="t" r="r" b="b"/>
            <a:pathLst>
              <a:path w="38100" h="806450">
                <a:moveTo>
                  <a:pt x="0" y="806458"/>
                </a:moveTo>
                <a:lnTo>
                  <a:pt x="38099" y="806458"/>
                </a:lnTo>
                <a:lnTo>
                  <a:pt x="38099" y="0"/>
                </a:lnTo>
                <a:lnTo>
                  <a:pt x="0" y="0"/>
                </a:lnTo>
                <a:lnTo>
                  <a:pt x="0" y="8064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188439" y="4794254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0"/>
                </a:moveTo>
                <a:lnTo>
                  <a:pt x="38099" y="0"/>
                </a:lnTo>
                <a:lnTo>
                  <a:pt x="38099" y="7810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169389" y="4794253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781049"/>
                </a:moveTo>
                <a:lnTo>
                  <a:pt x="38099" y="781049"/>
                </a:lnTo>
                <a:lnTo>
                  <a:pt x="38099" y="0"/>
                </a:lnTo>
                <a:lnTo>
                  <a:pt x="0" y="0"/>
                </a:lnTo>
                <a:lnTo>
                  <a:pt x="0" y="7810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366260" y="4806946"/>
            <a:ext cx="38100" cy="768350"/>
          </a:xfrm>
          <a:custGeom>
            <a:avLst/>
            <a:gdLst/>
            <a:ahLst/>
            <a:cxnLst/>
            <a:rect l="l" t="t" r="r" b="b"/>
            <a:pathLst>
              <a:path w="38100" h="768350">
                <a:moveTo>
                  <a:pt x="0" y="0"/>
                </a:moveTo>
                <a:lnTo>
                  <a:pt x="38099" y="0"/>
                </a:lnTo>
                <a:lnTo>
                  <a:pt x="38099" y="7683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347210" y="4806946"/>
            <a:ext cx="38100" cy="768350"/>
          </a:xfrm>
          <a:custGeom>
            <a:avLst/>
            <a:gdLst/>
            <a:ahLst/>
            <a:cxnLst/>
            <a:rect l="l" t="t" r="r" b="b"/>
            <a:pathLst>
              <a:path w="38100" h="768350">
                <a:moveTo>
                  <a:pt x="0" y="768358"/>
                </a:moveTo>
                <a:lnTo>
                  <a:pt x="38099" y="768358"/>
                </a:lnTo>
                <a:lnTo>
                  <a:pt x="38099" y="0"/>
                </a:lnTo>
                <a:lnTo>
                  <a:pt x="0" y="0"/>
                </a:lnTo>
                <a:lnTo>
                  <a:pt x="0" y="7683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544050" y="4819650"/>
            <a:ext cx="38100" cy="755650"/>
          </a:xfrm>
          <a:custGeom>
            <a:avLst/>
            <a:gdLst/>
            <a:ahLst/>
            <a:cxnLst/>
            <a:rect l="l" t="t" r="r" b="b"/>
            <a:pathLst>
              <a:path w="38100" h="755650">
                <a:moveTo>
                  <a:pt x="0" y="0"/>
                </a:moveTo>
                <a:lnTo>
                  <a:pt x="38099" y="0"/>
                </a:lnTo>
                <a:lnTo>
                  <a:pt x="38099" y="755653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525000" y="4819650"/>
            <a:ext cx="38100" cy="755650"/>
          </a:xfrm>
          <a:custGeom>
            <a:avLst/>
            <a:gdLst/>
            <a:ahLst/>
            <a:cxnLst/>
            <a:rect l="l" t="t" r="r" b="b"/>
            <a:pathLst>
              <a:path w="38100" h="755650">
                <a:moveTo>
                  <a:pt x="0" y="755654"/>
                </a:moveTo>
                <a:lnTo>
                  <a:pt x="38099" y="755654"/>
                </a:lnTo>
                <a:lnTo>
                  <a:pt x="38099" y="0"/>
                </a:lnTo>
                <a:lnTo>
                  <a:pt x="0" y="0"/>
                </a:lnTo>
                <a:lnTo>
                  <a:pt x="0" y="755654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721839" y="4832354"/>
            <a:ext cx="38100" cy="742950"/>
          </a:xfrm>
          <a:custGeom>
            <a:avLst/>
            <a:gdLst/>
            <a:ahLst/>
            <a:cxnLst/>
            <a:rect l="l" t="t" r="r" b="b"/>
            <a:pathLst>
              <a:path w="38100" h="742950">
                <a:moveTo>
                  <a:pt x="0" y="0"/>
                </a:moveTo>
                <a:lnTo>
                  <a:pt x="38099" y="0"/>
                </a:lnTo>
                <a:lnTo>
                  <a:pt x="38099" y="7429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702789" y="4832353"/>
            <a:ext cx="38100" cy="742950"/>
          </a:xfrm>
          <a:custGeom>
            <a:avLst/>
            <a:gdLst/>
            <a:ahLst/>
            <a:cxnLst/>
            <a:rect l="l" t="t" r="r" b="b"/>
            <a:pathLst>
              <a:path w="38100" h="742950">
                <a:moveTo>
                  <a:pt x="0" y="742949"/>
                </a:moveTo>
                <a:lnTo>
                  <a:pt x="38099" y="742949"/>
                </a:lnTo>
                <a:lnTo>
                  <a:pt x="38099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886950" y="4832354"/>
            <a:ext cx="38100" cy="742950"/>
          </a:xfrm>
          <a:custGeom>
            <a:avLst/>
            <a:gdLst/>
            <a:ahLst/>
            <a:cxnLst/>
            <a:rect l="l" t="t" r="r" b="b"/>
            <a:pathLst>
              <a:path w="38100" h="742950">
                <a:moveTo>
                  <a:pt x="0" y="0"/>
                </a:moveTo>
                <a:lnTo>
                  <a:pt x="38099" y="0"/>
                </a:lnTo>
                <a:lnTo>
                  <a:pt x="38099" y="74294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867900" y="4832353"/>
            <a:ext cx="38100" cy="742950"/>
          </a:xfrm>
          <a:custGeom>
            <a:avLst/>
            <a:gdLst/>
            <a:ahLst/>
            <a:cxnLst/>
            <a:rect l="l" t="t" r="r" b="b"/>
            <a:pathLst>
              <a:path w="38100" h="742950">
                <a:moveTo>
                  <a:pt x="0" y="742949"/>
                </a:moveTo>
                <a:lnTo>
                  <a:pt x="38099" y="742949"/>
                </a:lnTo>
                <a:lnTo>
                  <a:pt x="38099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064739" y="4845046"/>
            <a:ext cx="38100" cy="730250"/>
          </a:xfrm>
          <a:custGeom>
            <a:avLst/>
            <a:gdLst/>
            <a:ahLst/>
            <a:cxnLst/>
            <a:rect l="l" t="t" r="r" b="b"/>
            <a:pathLst>
              <a:path w="38100" h="730250">
                <a:moveTo>
                  <a:pt x="0" y="0"/>
                </a:moveTo>
                <a:lnTo>
                  <a:pt x="38099" y="0"/>
                </a:lnTo>
                <a:lnTo>
                  <a:pt x="38099" y="7302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0045689" y="4845046"/>
            <a:ext cx="38100" cy="730250"/>
          </a:xfrm>
          <a:custGeom>
            <a:avLst/>
            <a:gdLst/>
            <a:ahLst/>
            <a:cxnLst/>
            <a:rect l="l" t="t" r="r" b="b"/>
            <a:pathLst>
              <a:path w="38100" h="730250">
                <a:moveTo>
                  <a:pt x="0" y="730258"/>
                </a:moveTo>
                <a:lnTo>
                  <a:pt x="38099" y="730258"/>
                </a:lnTo>
                <a:lnTo>
                  <a:pt x="38099" y="0"/>
                </a:lnTo>
                <a:lnTo>
                  <a:pt x="0" y="0"/>
                </a:lnTo>
                <a:lnTo>
                  <a:pt x="0" y="7302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242560" y="4845046"/>
            <a:ext cx="38100" cy="730250"/>
          </a:xfrm>
          <a:custGeom>
            <a:avLst/>
            <a:gdLst/>
            <a:ahLst/>
            <a:cxnLst/>
            <a:rect l="l" t="t" r="r" b="b"/>
            <a:pathLst>
              <a:path w="38100" h="730250">
                <a:moveTo>
                  <a:pt x="0" y="0"/>
                </a:moveTo>
                <a:lnTo>
                  <a:pt x="38099" y="0"/>
                </a:lnTo>
                <a:lnTo>
                  <a:pt x="38099" y="730258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0223510" y="4845046"/>
            <a:ext cx="38100" cy="730250"/>
          </a:xfrm>
          <a:custGeom>
            <a:avLst/>
            <a:gdLst/>
            <a:ahLst/>
            <a:cxnLst/>
            <a:rect l="l" t="t" r="r" b="b"/>
            <a:pathLst>
              <a:path w="38100" h="730250">
                <a:moveTo>
                  <a:pt x="0" y="730258"/>
                </a:moveTo>
                <a:lnTo>
                  <a:pt x="38099" y="730258"/>
                </a:lnTo>
                <a:lnTo>
                  <a:pt x="38099" y="0"/>
                </a:lnTo>
                <a:lnTo>
                  <a:pt x="0" y="0"/>
                </a:lnTo>
                <a:lnTo>
                  <a:pt x="0" y="73025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5045" y="1962150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5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96945" y="5581650"/>
            <a:ext cx="9309100" cy="0"/>
          </a:xfrm>
          <a:custGeom>
            <a:avLst/>
            <a:gdLst/>
            <a:ahLst/>
            <a:cxnLst/>
            <a:rect l="l" t="t" r="r" b="b"/>
            <a:pathLst>
              <a:path w="9309100">
                <a:moveTo>
                  <a:pt x="0" y="0"/>
                </a:moveTo>
                <a:lnTo>
                  <a:pt x="930910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96945" y="51752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96945" y="476884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96945" y="43751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96945" y="396874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96945" y="35623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96945" y="31686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96945" y="27622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96945" y="235586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96945" y="19621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212854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77945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55754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335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911345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764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254245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432054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6098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787645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9527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1305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3083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4861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6512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8290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0068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1846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3624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275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7053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8831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0609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2387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4038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5816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7594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9372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023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801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4579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6357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8135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9786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1564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3342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5120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6771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8549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0327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2105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3883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5534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7312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9090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0868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2646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4297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607539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7853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9631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12826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0306050" y="55816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 txBox="1"/>
          <p:nvPr/>
        </p:nvSpPr>
        <p:spPr>
          <a:xfrm>
            <a:off x="495268" y="1897056"/>
            <a:ext cx="431800" cy="377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40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00" spc="4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  <a:spcBef>
                <a:spcPts val="815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  <a:spcBef>
                <a:spcPts val="815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1059856" y="5637553"/>
            <a:ext cx="9254490" cy="330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2029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2049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2059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2069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40" dirty="0">
                <a:latin typeface="Arial"/>
                <a:cs typeface="Arial"/>
              </a:rPr>
              <a:t>2070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4057650" y="6165854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0" y="63495"/>
                </a:moveTo>
                <a:lnTo>
                  <a:pt x="76199" y="63495"/>
                </a:lnTo>
                <a:lnTo>
                  <a:pt x="761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057650" y="6165854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0" y="63495"/>
                </a:moveTo>
                <a:lnTo>
                  <a:pt x="76199" y="63495"/>
                </a:lnTo>
                <a:lnTo>
                  <a:pt x="761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ln w="38099">
            <a:solidFill>
              <a:srgbClr val="103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 txBox="1"/>
          <p:nvPr/>
        </p:nvSpPr>
        <p:spPr>
          <a:xfrm>
            <a:off x="4146540" y="6139038"/>
            <a:ext cx="94741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В</a:t>
            </a:r>
            <a:r>
              <a:rPr sz="1000" dirty="0">
                <a:latin typeface="Arial"/>
                <a:cs typeface="Arial"/>
              </a:rPr>
              <a:t>се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на</a:t>
            </a:r>
            <a:r>
              <a:rPr sz="1000" dirty="0">
                <a:latin typeface="Arial"/>
                <a:cs typeface="Arial"/>
              </a:rPr>
              <a:t>с</a:t>
            </a:r>
            <a:r>
              <a:rPr sz="1000" spc="40" dirty="0">
                <a:latin typeface="Arial"/>
                <a:cs typeface="Arial"/>
              </a:rPr>
              <a:t>е</a:t>
            </a:r>
            <a:r>
              <a:rPr sz="1000" spc="10" dirty="0">
                <a:latin typeface="Arial"/>
                <a:cs typeface="Arial"/>
              </a:rPr>
              <a:t>л</a:t>
            </a:r>
            <a:r>
              <a:rPr sz="1000" spc="40" dirty="0">
                <a:latin typeface="Arial"/>
                <a:cs typeface="Arial"/>
              </a:rPr>
              <a:t>енн</a:t>
            </a:r>
            <a:r>
              <a:rPr sz="1000" spc="10" dirty="0"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5314950" y="6165854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0" y="63495"/>
                </a:moveTo>
                <a:lnTo>
                  <a:pt x="76199" y="63495"/>
                </a:lnTo>
                <a:lnTo>
                  <a:pt x="761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314950" y="6165854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0" y="63495"/>
                </a:moveTo>
                <a:lnTo>
                  <a:pt x="76199" y="63495"/>
                </a:lnTo>
                <a:lnTo>
                  <a:pt x="761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 txBox="1"/>
          <p:nvPr/>
        </p:nvSpPr>
        <p:spPr>
          <a:xfrm>
            <a:off x="5405047" y="6139038"/>
            <a:ext cx="7048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latin typeface="Arial"/>
                <a:cs typeface="Arial"/>
              </a:rPr>
              <a:t>18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4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9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Arial"/>
                <a:cs typeface="Arial"/>
              </a:rPr>
              <a:t>ро</a:t>
            </a:r>
            <a:r>
              <a:rPr sz="1000" spc="-20" dirty="0">
                <a:latin typeface="Arial"/>
                <a:cs typeface="Arial"/>
              </a:rPr>
              <a:t>к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15" dirty="0">
                <a:latin typeface="Arial"/>
                <a:cs typeface="Arial"/>
              </a:rPr>
              <a:t>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6369039" y="616585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495"/>
                </a:moveTo>
                <a:lnTo>
                  <a:pt x="63507" y="63495"/>
                </a:lnTo>
                <a:lnTo>
                  <a:pt x="63507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369039" y="616585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495"/>
                </a:moveTo>
                <a:lnTo>
                  <a:pt x="63507" y="63495"/>
                </a:lnTo>
                <a:lnTo>
                  <a:pt x="63507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 txBox="1"/>
          <p:nvPr/>
        </p:nvSpPr>
        <p:spPr>
          <a:xfrm>
            <a:off x="6447160" y="6139038"/>
            <a:ext cx="10617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ро</a:t>
            </a:r>
            <a:r>
              <a:rPr sz="1000" spc="55" dirty="0">
                <a:latin typeface="Arial"/>
                <a:cs typeface="Arial"/>
              </a:rPr>
              <a:t>к</a:t>
            </a:r>
            <a:r>
              <a:rPr sz="1000" spc="-25" dirty="0">
                <a:latin typeface="Arial"/>
                <a:cs typeface="Arial"/>
              </a:rPr>
              <a:t>і</a:t>
            </a:r>
            <a:r>
              <a:rPr sz="1000" spc="15" dirty="0">
                <a:latin typeface="Arial"/>
                <a:cs typeface="Arial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ст</a:t>
            </a:r>
            <a:r>
              <a:rPr sz="1000" spc="50" dirty="0">
                <a:latin typeface="Arial"/>
                <a:cs typeface="Arial"/>
              </a:rPr>
              <a:t>а</a:t>
            </a:r>
            <a:r>
              <a:rPr sz="1000" spc="40" dirty="0">
                <a:latin typeface="Arial"/>
                <a:cs typeface="Arial"/>
              </a:rPr>
              <a:t>р</a:t>
            </a:r>
            <a:r>
              <a:rPr sz="1000" spc="-15" dirty="0">
                <a:latin typeface="Arial"/>
                <a:cs typeface="Arial"/>
              </a:rPr>
              <a:t>ш</a:t>
            </a:r>
            <a:r>
              <a:rPr sz="1000" dirty="0">
                <a:latin typeface="Arial"/>
                <a:cs typeface="Arial"/>
              </a:rPr>
              <a:t>е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dirty="0"/>
              <a:t>т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10" dirty="0"/>
              <a:t>и</a:t>
            </a:r>
            <a:r>
              <a:rPr spc="-20" dirty="0"/>
              <a:t>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5" dirty="0"/>
              <a:t>о</a:t>
            </a:r>
            <a:r>
              <a:rPr spc="-5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0" dirty="0"/>
              <a:t>Ос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-10" dirty="0"/>
              <a:t>і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0" dirty="0"/>
              <a:t>ха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295" dirty="0"/>
              <a:t>к</a:t>
            </a:r>
            <a:r>
              <a:rPr dirty="0"/>
              <a:t>т</a:t>
            </a:r>
            <a:r>
              <a:rPr spc="-50" dirty="0"/>
              <a:t>е</a:t>
            </a:r>
            <a:r>
              <a:rPr spc="-10" dirty="0"/>
              <a:t>ри</a:t>
            </a:r>
            <a:r>
              <a:rPr spc="-50" dirty="0"/>
              <a:t>с</a:t>
            </a:r>
            <a:r>
              <a:rPr dirty="0"/>
              <a:t>т</a:t>
            </a:r>
            <a:r>
              <a:rPr spc="10" dirty="0"/>
              <a:t>и</a:t>
            </a:r>
            <a:r>
              <a:rPr spc="295" dirty="0"/>
              <a:t>к</a:t>
            </a:r>
            <a:r>
              <a:rPr spc="-20" dirty="0"/>
              <a:t>и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spc="-50" dirty="0"/>
              <a:t>с</a:t>
            </a:r>
            <a:r>
              <a:rPr spc="-10" dirty="0"/>
              <a:t>и</a:t>
            </a:r>
            <a:r>
              <a:rPr spc="-50" dirty="0"/>
              <a:t>с</a:t>
            </a:r>
            <a:r>
              <a:rPr dirty="0"/>
              <a:t>т</a:t>
            </a:r>
            <a:r>
              <a:rPr spc="-50" dirty="0"/>
              <a:t>е</a:t>
            </a:r>
            <a:r>
              <a:rPr spc="-40" dirty="0"/>
              <a:t>м</a:t>
            </a:r>
            <a:r>
              <a:rPr spc="-20" dirty="0"/>
              <a:t>и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60045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иси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є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сь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348" y="6447458"/>
            <a:ext cx="111480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6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000" spc="80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ере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181717"/>
                </a:solidFill>
                <a:latin typeface="Arial"/>
                <a:cs typeface="Arial"/>
              </a:rPr>
              <a:t>K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B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sk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g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szka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ł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ń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ń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cz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sz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ań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40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m</a:t>
            </a:r>
            <a:r>
              <a:rPr sz="1000" spc="-8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m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anda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y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pen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oun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181717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en</a:t>
            </a:r>
            <a:r>
              <a:rPr sz="1000" spc="-8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op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nan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:</a:t>
            </a:r>
            <a:r>
              <a:rPr sz="1000" spc="-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au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ff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mm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en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8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-8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55" dirty="0">
                <a:solidFill>
                  <a:srgbClr val="181717"/>
                </a:solidFill>
                <a:latin typeface="Arial"/>
                <a:cs typeface="Arial"/>
              </a:rPr>
              <a:t>W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J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8380" y="1736598"/>
          <a:ext cx="10943590" cy="395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167"/>
                <a:gridCol w="1994243"/>
                <a:gridCol w="1639180"/>
                <a:gridCol w="1517783"/>
                <a:gridCol w="4134956"/>
              </a:tblGrid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31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9265" algn="ctr">
                        <a:lnSpc>
                          <a:spcPts val="1310"/>
                        </a:lnSpc>
                      </a:pPr>
                      <a:r>
                        <a:rPr sz="11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310"/>
                        </a:lnSpc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ес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305" algn="ctr">
                        <a:lnSpc>
                          <a:spcPts val="131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58750" indent="457200">
                        <a:lnSpc>
                          <a:spcPts val="1300"/>
                        </a:lnSpc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нн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650240">
                        <a:lnSpc>
                          <a:spcPts val="1300"/>
                        </a:lnSpc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час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обо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’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88595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пра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бор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оба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4%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034" algn="ctr">
                        <a:lnSpc>
                          <a:spcPts val="1310"/>
                        </a:lnSpc>
                      </a:pP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925830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пра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ент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енн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4267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05740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100" spc="2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пра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05740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05740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ачч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640080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наро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198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ан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2725">
                        <a:lnSpc>
                          <a:spcPts val="1300"/>
                        </a:lnSpc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бо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пра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ня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енн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dirty="0"/>
              <a:t>т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10" dirty="0"/>
              <a:t>и</a:t>
            </a:r>
            <a:r>
              <a:rPr spc="-20" dirty="0"/>
              <a:t>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10" dirty="0"/>
              <a:t>о</a:t>
            </a:r>
            <a:r>
              <a:rPr spc="-45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20" dirty="0"/>
              <a:t>В</a:t>
            </a:r>
            <a:r>
              <a:rPr spc="-50" dirty="0"/>
              <a:t>а</a:t>
            </a:r>
            <a:r>
              <a:rPr spc="-10" dirty="0"/>
              <a:t>р</a:t>
            </a:r>
            <a:r>
              <a:rPr spc="10" dirty="0"/>
              <a:t>т</a:t>
            </a:r>
            <a:r>
              <a:rPr spc="-20" dirty="0"/>
              <a:t>і</a:t>
            </a:r>
            <a:r>
              <a:rPr spc="-50" dirty="0"/>
              <a:t>с</a:t>
            </a:r>
            <a:r>
              <a:rPr spc="-45" dirty="0"/>
              <a:t>ть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dirty="0"/>
              <a:t>т</a:t>
            </a:r>
            <a:r>
              <a:rPr spc="10" dirty="0"/>
              <a:t>р</a:t>
            </a:r>
            <a:r>
              <a:rPr spc="-10" dirty="0"/>
              <a:t>и</a:t>
            </a:r>
            <a:r>
              <a:rPr spc="-40" dirty="0"/>
              <a:t>м</a:t>
            </a:r>
            <a:r>
              <a:rPr spc="295" dirty="0"/>
              <a:t>к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10" dirty="0"/>
              <a:t>р</a:t>
            </a:r>
            <a:r>
              <a:rPr spc="-45" dirty="0"/>
              <a:t>у</a:t>
            </a:r>
            <a:r>
              <a:rPr spc="105" dirty="0"/>
              <a:t>г</a:t>
            </a:r>
            <a:r>
              <a:rPr spc="10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40" dirty="0"/>
              <a:t>ня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80505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та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201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40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120" y="6109738"/>
            <a:ext cx="10274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4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се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600" b="1" spc="-85" dirty="0">
                <a:solidFill>
                  <a:srgbClr val="181717"/>
                </a:solidFill>
                <a:latin typeface="Arial"/>
                <a:cs typeface="Arial"/>
              </a:rPr>
              <a:t>ь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600" b="1" spc="0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600" b="1" spc="-9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4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181717"/>
                </a:solidFill>
                <a:latin typeface="Arial"/>
                <a:cs typeface="Arial"/>
              </a:rPr>
              <a:t>кр</a:t>
            </a:r>
            <a:r>
              <a:rPr sz="1600" b="1" spc="55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spc="40" dirty="0">
                <a:solidFill>
                  <a:srgbClr val="181717"/>
                </a:solidFill>
                <a:latin typeface="Arial"/>
                <a:cs typeface="Arial"/>
              </a:rPr>
              <a:t>ї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600" b="1" spc="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40" dirty="0">
                <a:solidFill>
                  <a:srgbClr val="181717"/>
                </a:solidFill>
                <a:latin typeface="Arial"/>
                <a:cs typeface="Arial"/>
              </a:rPr>
              <a:t>Є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spc="-6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600" b="1" spc="1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-1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600" b="1" spc="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600" b="1" spc="-9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spc="90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600" b="1" spc="11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-4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4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600" b="1" spc="-8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600" b="1" spc="3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600" b="1" spc="3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600" b="1" spc="1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600" b="1" spc="15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600" b="1" spc="2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600" b="1" spc="95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spc="10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600" b="1" spc="1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є</a:t>
            </a:r>
            <a:r>
              <a:rPr sz="1600" b="1" spc="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B106"/>
                </a:solidFill>
                <a:latin typeface="Arial"/>
                <a:cs typeface="Arial"/>
              </a:rPr>
              <a:t>0,56%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8380" y="1944111"/>
          <a:ext cx="11245215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8516"/>
                <a:gridCol w="1331473"/>
                <a:gridCol w="2466092"/>
                <a:gridCol w="1486449"/>
                <a:gridCol w="2542336"/>
                <a:gridCol w="1410218"/>
              </a:tblGrid>
              <a:tr h="3708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  <a:tr h="3708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3708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3708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йц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икобри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3708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ачч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ечч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  <a:tr h="3708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ик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Да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2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ечч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се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ян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ді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dirty="0"/>
              <a:t>т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10" dirty="0"/>
              <a:t>и</a:t>
            </a:r>
            <a:r>
              <a:rPr spc="-20" dirty="0"/>
              <a:t>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5" dirty="0"/>
              <a:t>о</a:t>
            </a:r>
            <a:r>
              <a:rPr spc="-5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300" dirty="0"/>
              <a:t>К</a:t>
            </a:r>
            <a:r>
              <a:rPr spc="5" dirty="0"/>
              <a:t>о</a:t>
            </a:r>
            <a:r>
              <a:rPr spc="-50" dirty="0"/>
              <a:t>е</a:t>
            </a:r>
            <a:r>
              <a:rPr spc="-80" dirty="0"/>
              <a:t>ф</a:t>
            </a:r>
            <a:r>
              <a:rPr spc="-35" dirty="0"/>
              <a:t>і</a:t>
            </a:r>
            <a:r>
              <a:rPr spc="-10" dirty="0"/>
              <a:t>ц</a:t>
            </a:r>
            <a:r>
              <a:rPr spc="-35" dirty="0"/>
              <a:t>і</a:t>
            </a:r>
            <a:r>
              <a:rPr spc="-50" dirty="0"/>
              <a:t>є</a:t>
            </a:r>
            <a:r>
              <a:rPr spc="25" dirty="0"/>
              <a:t>нт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/>
              <a:t>з</a:t>
            </a:r>
            <a:r>
              <a:rPr spc="-50" dirty="0"/>
              <a:t>а</a:t>
            </a:r>
            <a:r>
              <a:rPr spc="-40" dirty="0"/>
              <a:t>м</a:t>
            </a:r>
            <a:r>
              <a:rPr spc="-35" dirty="0"/>
              <a:t>і</a:t>
            </a:r>
            <a:r>
              <a:rPr spc="-15" dirty="0"/>
              <a:t>щ</a:t>
            </a:r>
            <a:r>
              <a:rPr spc="-50" dirty="0"/>
              <a:t>е</a:t>
            </a:r>
            <a:r>
              <a:rPr spc="25" dirty="0"/>
              <a:t>нн</a:t>
            </a:r>
            <a:r>
              <a:rPr spc="60" dirty="0"/>
              <a:t>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6447458"/>
            <a:ext cx="2619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000" spc="80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ере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P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181717"/>
                </a:solidFill>
                <a:latin typeface="Arial"/>
                <a:cs typeface="Arial"/>
              </a:rPr>
              <a:t>G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ce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201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7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524" y="1967727"/>
            <a:ext cx="1781175" cy="457200"/>
          </a:xfrm>
          <a:custGeom>
            <a:avLst/>
            <a:gdLst/>
            <a:ahLst/>
            <a:cxnLst/>
            <a:rect l="l" t="t" r="r" b="b"/>
            <a:pathLst>
              <a:path w="1781175" h="457200">
                <a:moveTo>
                  <a:pt x="0" y="457199"/>
                </a:moveTo>
                <a:lnTo>
                  <a:pt x="1781043" y="457199"/>
                </a:lnTo>
                <a:lnTo>
                  <a:pt x="1781043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8567" y="1967727"/>
            <a:ext cx="1559560" cy="457200"/>
          </a:xfrm>
          <a:custGeom>
            <a:avLst/>
            <a:gdLst/>
            <a:ahLst/>
            <a:cxnLst/>
            <a:rect l="l" t="t" r="r" b="b"/>
            <a:pathLst>
              <a:path w="1559560" h="457200">
                <a:moveTo>
                  <a:pt x="0" y="457199"/>
                </a:moveTo>
                <a:lnTo>
                  <a:pt x="1558945" y="457199"/>
                </a:lnTo>
                <a:lnTo>
                  <a:pt x="1558945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524" y="2424933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8567" y="2424933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524" y="2795753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8567" y="2795753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524" y="3166616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31"/>
                </a:moveTo>
                <a:lnTo>
                  <a:pt x="1781043" y="370831"/>
                </a:lnTo>
                <a:lnTo>
                  <a:pt x="1781043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8567" y="3166616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31"/>
                </a:moveTo>
                <a:lnTo>
                  <a:pt x="1558945" y="370831"/>
                </a:lnTo>
                <a:lnTo>
                  <a:pt x="1558945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524" y="3537441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8567" y="3537441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524" y="3908285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8567" y="3908285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524" y="4279129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31"/>
                </a:moveTo>
                <a:lnTo>
                  <a:pt x="1781043" y="370831"/>
                </a:lnTo>
                <a:lnTo>
                  <a:pt x="1781043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8567" y="4279129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31"/>
                </a:moveTo>
                <a:lnTo>
                  <a:pt x="1558945" y="370831"/>
                </a:lnTo>
                <a:lnTo>
                  <a:pt x="1558945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524" y="4649961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8567" y="4649961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7524" y="5020805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44"/>
                </a:moveTo>
                <a:lnTo>
                  <a:pt x="1781043" y="370844"/>
                </a:lnTo>
                <a:lnTo>
                  <a:pt x="1781043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8567" y="5020805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44"/>
                </a:moveTo>
                <a:lnTo>
                  <a:pt x="1558945" y="370844"/>
                </a:lnTo>
                <a:lnTo>
                  <a:pt x="1558945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524" y="5391649"/>
            <a:ext cx="1781175" cy="370840"/>
          </a:xfrm>
          <a:custGeom>
            <a:avLst/>
            <a:gdLst/>
            <a:ahLst/>
            <a:cxnLst/>
            <a:rect l="l" t="t" r="r" b="b"/>
            <a:pathLst>
              <a:path w="1781175" h="370839">
                <a:moveTo>
                  <a:pt x="0" y="370831"/>
                </a:moveTo>
                <a:lnTo>
                  <a:pt x="1781043" y="370831"/>
                </a:lnTo>
                <a:lnTo>
                  <a:pt x="1781043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8567" y="5391649"/>
            <a:ext cx="1559560" cy="370840"/>
          </a:xfrm>
          <a:custGeom>
            <a:avLst/>
            <a:gdLst/>
            <a:ahLst/>
            <a:cxnLst/>
            <a:rect l="l" t="t" r="r" b="b"/>
            <a:pathLst>
              <a:path w="1559560" h="370839">
                <a:moveTo>
                  <a:pt x="0" y="370831"/>
                </a:moveTo>
                <a:lnTo>
                  <a:pt x="1558945" y="370831"/>
                </a:lnTo>
                <a:lnTo>
                  <a:pt x="1558945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6264" y="2127230"/>
            <a:ext cx="622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8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Ї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4648" y="2035790"/>
            <a:ext cx="863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ts val="1400"/>
              </a:lnSpc>
            </a:pPr>
            <a:r>
              <a:rPr sz="1200" b="1" spc="9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ое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іці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є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264" y="2490070"/>
            <a:ext cx="5810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2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с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71349" y="2492982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78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264" y="2860902"/>
            <a:ext cx="5168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-25" dirty="0">
                <a:latin typeface="Arial"/>
                <a:cs typeface="Arial"/>
              </a:rPr>
              <a:t>с</a:t>
            </a:r>
            <a:r>
              <a:rPr sz="1100" b="1" spc="30" dirty="0">
                <a:latin typeface="Arial"/>
                <a:cs typeface="Arial"/>
              </a:rPr>
              <a:t>п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ія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1349" y="2863823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72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6264" y="3231742"/>
            <a:ext cx="8782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С</a:t>
            </a:r>
            <a:r>
              <a:rPr sz="1100" b="1" spc="-15" dirty="0">
                <a:latin typeface="Arial"/>
                <a:cs typeface="Arial"/>
              </a:rPr>
              <a:t>л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50" dirty="0">
                <a:latin typeface="Arial"/>
                <a:cs typeface="Arial"/>
              </a:rPr>
              <a:t>чч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71349" y="3234663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72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6264" y="3602583"/>
            <a:ext cx="4794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40" dirty="0">
                <a:latin typeface="Arial"/>
                <a:cs typeface="Arial"/>
              </a:rPr>
              <a:t>Г</a:t>
            </a:r>
            <a:r>
              <a:rPr sz="1100" b="1" spc="2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71349" y="3605495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67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6264" y="3973415"/>
            <a:ext cx="5683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35" dirty="0">
                <a:latin typeface="Arial"/>
                <a:cs typeface="Arial"/>
              </a:rPr>
              <a:t>Е</a:t>
            </a:r>
            <a:r>
              <a:rPr sz="1100" b="1" spc="-15" dirty="0">
                <a:latin typeface="Arial"/>
                <a:cs typeface="Arial"/>
              </a:rPr>
              <a:t>с</a:t>
            </a:r>
            <a:r>
              <a:rPr sz="1100" b="1" spc="60" dirty="0">
                <a:latin typeface="Arial"/>
                <a:cs typeface="Arial"/>
              </a:rPr>
              <a:t>т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71349" y="3976335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62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6264" y="4344255"/>
            <a:ext cx="7258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У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40" dirty="0">
                <a:latin typeface="Arial"/>
                <a:cs typeface="Arial"/>
              </a:rPr>
              <a:t>щ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71349" y="4347176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58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6264" y="4715095"/>
            <a:ext cx="5302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0" dirty="0">
                <a:latin typeface="Arial"/>
                <a:cs typeface="Arial"/>
              </a:rPr>
              <a:t>Ш</a:t>
            </a:r>
            <a:r>
              <a:rPr sz="1100" b="1" spc="0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15" dirty="0">
                <a:latin typeface="Arial"/>
                <a:cs typeface="Arial"/>
              </a:rPr>
              <a:t>ц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1349" y="4718008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55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6264" y="5085928"/>
            <a:ext cx="4921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Л</a:t>
            </a:r>
            <a:r>
              <a:rPr sz="1100" b="1" spc="-10" dirty="0">
                <a:latin typeface="Arial"/>
                <a:cs typeface="Arial"/>
              </a:rPr>
              <a:t>а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71349" y="5088849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47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6264" y="5456768"/>
            <a:ext cx="573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П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85" dirty="0">
                <a:latin typeface="Arial"/>
                <a:cs typeface="Arial"/>
              </a:rPr>
              <a:t>ь</a:t>
            </a:r>
            <a:r>
              <a:rPr sz="1100" b="1" spc="-40" dirty="0">
                <a:latin typeface="Arial"/>
                <a:cs typeface="Arial"/>
              </a:rPr>
              <a:t>щ</a:t>
            </a:r>
            <a:r>
              <a:rPr sz="1100" b="1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71349" y="5459689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31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30054" y="1967727"/>
            <a:ext cx="1779270" cy="457200"/>
          </a:xfrm>
          <a:custGeom>
            <a:avLst/>
            <a:gdLst/>
            <a:ahLst/>
            <a:cxnLst/>
            <a:rect l="l" t="t" r="r" b="b"/>
            <a:pathLst>
              <a:path w="1779270" h="457200">
                <a:moveTo>
                  <a:pt x="0" y="457199"/>
                </a:moveTo>
                <a:lnTo>
                  <a:pt x="1778709" y="457199"/>
                </a:lnTo>
                <a:lnTo>
                  <a:pt x="177870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8775" y="1967727"/>
            <a:ext cx="1561465" cy="457200"/>
          </a:xfrm>
          <a:custGeom>
            <a:avLst/>
            <a:gdLst/>
            <a:ahLst/>
            <a:cxnLst/>
            <a:rect l="l" t="t" r="r" b="b"/>
            <a:pathLst>
              <a:path w="1561465" h="457200">
                <a:moveTo>
                  <a:pt x="0" y="457199"/>
                </a:moveTo>
                <a:lnTo>
                  <a:pt x="1561277" y="457199"/>
                </a:lnTo>
                <a:lnTo>
                  <a:pt x="1561277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0054" y="2424933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08775" y="2424933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30054" y="2795753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08775" y="2795753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0054" y="3166616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31"/>
                </a:moveTo>
                <a:lnTo>
                  <a:pt x="1778709" y="370831"/>
                </a:lnTo>
                <a:lnTo>
                  <a:pt x="1778709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08775" y="3166616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31"/>
                </a:moveTo>
                <a:lnTo>
                  <a:pt x="1561277" y="370831"/>
                </a:lnTo>
                <a:lnTo>
                  <a:pt x="1561277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30054" y="3537441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08775" y="3537441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0054" y="3908285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8775" y="3908285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0054" y="4279129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31"/>
                </a:moveTo>
                <a:lnTo>
                  <a:pt x="1778709" y="370831"/>
                </a:lnTo>
                <a:lnTo>
                  <a:pt x="1778709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08775" y="4279129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31"/>
                </a:moveTo>
                <a:lnTo>
                  <a:pt x="1561277" y="370831"/>
                </a:lnTo>
                <a:lnTo>
                  <a:pt x="1561277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30054" y="4649961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08775" y="4649961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30054" y="5020805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44"/>
                </a:moveTo>
                <a:lnTo>
                  <a:pt x="1778709" y="370844"/>
                </a:lnTo>
                <a:lnTo>
                  <a:pt x="1778709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08775" y="5020805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44"/>
                </a:moveTo>
                <a:lnTo>
                  <a:pt x="1561277" y="370844"/>
                </a:lnTo>
                <a:lnTo>
                  <a:pt x="1561277" y="0"/>
                </a:lnTo>
                <a:lnTo>
                  <a:pt x="0" y="0"/>
                </a:lnTo>
                <a:lnTo>
                  <a:pt x="0" y="3708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30054" y="5391649"/>
            <a:ext cx="1779270" cy="370840"/>
          </a:xfrm>
          <a:custGeom>
            <a:avLst/>
            <a:gdLst/>
            <a:ahLst/>
            <a:cxnLst/>
            <a:rect l="l" t="t" r="r" b="b"/>
            <a:pathLst>
              <a:path w="1779270" h="370839">
                <a:moveTo>
                  <a:pt x="0" y="370831"/>
                </a:moveTo>
                <a:lnTo>
                  <a:pt x="1778709" y="370831"/>
                </a:lnTo>
                <a:lnTo>
                  <a:pt x="1778709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8775" y="5391649"/>
            <a:ext cx="1561465" cy="370840"/>
          </a:xfrm>
          <a:custGeom>
            <a:avLst/>
            <a:gdLst/>
            <a:ahLst/>
            <a:cxnLst/>
            <a:rect l="l" t="t" r="r" b="b"/>
            <a:pathLst>
              <a:path w="1561465" h="370839">
                <a:moveTo>
                  <a:pt x="0" y="370831"/>
                </a:moveTo>
                <a:lnTo>
                  <a:pt x="1561277" y="370831"/>
                </a:lnTo>
                <a:lnTo>
                  <a:pt x="1561277" y="0"/>
                </a:lnTo>
                <a:lnTo>
                  <a:pt x="0" y="0"/>
                </a:lnTo>
                <a:lnTo>
                  <a:pt x="0" y="37083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508808" y="2127230"/>
            <a:ext cx="622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8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Ї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54449" y="2035790"/>
            <a:ext cx="863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5400">
              <a:lnSpc>
                <a:spcPts val="1400"/>
              </a:lnSpc>
            </a:pPr>
            <a:r>
              <a:rPr sz="1200" b="1" spc="9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ое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іці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є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08808" y="2490070"/>
            <a:ext cx="4540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5" dirty="0">
                <a:latin typeface="Arial"/>
                <a:cs typeface="Arial"/>
              </a:rPr>
              <a:t>К</a:t>
            </a:r>
            <a:r>
              <a:rPr sz="1100" b="1" spc="75" dirty="0">
                <a:latin typeface="Arial"/>
                <a:cs typeface="Arial"/>
              </a:rPr>
              <a:t>и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10" dirty="0">
                <a:latin typeface="Arial"/>
                <a:cs typeface="Arial"/>
              </a:rPr>
              <a:t>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21150" y="2492982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96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08808" y="2860902"/>
            <a:ext cx="7766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А</a:t>
            </a:r>
            <a:r>
              <a:rPr sz="1100" b="1" spc="25" dirty="0">
                <a:latin typeface="Arial"/>
                <a:cs typeface="Arial"/>
              </a:rPr>
              <a:t>р</a:t>
            </a:r>
            <a:r>
              <a:rPr sz="1100" b="1" spc="35" dirty="0">
                <a:latin typeface="Arial"/>
                <a:cs typeface="Arial"/>
              </a:rPr>
              <a:t>г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21150" y="2863823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81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08808" y="3231742"/>
            <a:ext cx="3644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ія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21150" y="3234663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87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08808" y="3602583"/>
            <a:ext cx="6699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Б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45" dirty="0">
                <a:latin typeface="Arial"/>
                <a:cs typeface="Arial"/>
              </a:rPr>
              <a:t>з</a:t>
            </a:r>
            <a:r>
              <a:rPr sz="1100" b="1" spc="15" dirty="0">
                <a:latin typeface="Arial"/>
                <a:cs typeface="Arial"/>
              </a:rPr>
              <a:t>и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21150" y="3605495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85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08808" y="3973415"/>
            <a:ext cx="7461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25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с</a:t>
            </a:r>
            <a:r>
              <a:rPr sz="1100" b="1" spc="50" dirty="0">
                <a:latin typeface="Arial"/>
                <a:cs typeface="Arial"/>
              </a:rPr>
              <a:t>т</a:t>
            </a:r>
            <a:r>
              <a:rPr sz="1100" b="1" spc="15" dirty="0">
                <a:latin typeface="Arial"/>
                <a:cs typeface="Arial"/>
              </a:rPr>
              <a:t>р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15" dirty="0">
                <a:latin typeface="Arial"/>
                <a:cs typeface="Arial"/>
              </a:rPr>
              <a:t>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21150" y="3976335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82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08808" y="4344255"/>
            <a:ext cx="5353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65" dirty="0">
                <a:latin typeface="Arial"/>
                <a:cs typeface="Arial"/>
              </a:rPr>
              <a:t>К</a:t>
            </a:r>
            <a:r>
              <a:rPr sz="1100" b="1" spc="40" dirty="0">
                <a:latin typeface="Arial"/>
                <a:cs typeface="Arial"/>
              </a:rPr>
              <a:t>а</a:t>
            </a:r>
            <a:r>
              <a:rPr sz="1100" b="1" spc="30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spc="-5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21150" y="4347176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54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08808" y="4715095"/>
            <a:ext cx="4032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35" dirty="0">
                <a:latin typeface="Arial"/>
                <a:cs typeface="Arial"/>
              </a:rPr>
              <a:t>Р</a:t>
            </a:r>
            <a:r>
              <a:rPr sz="1100" b="1" spc="25" dirty="0">
                <a:latin typeface="Arial"/>
                <a:cs typeface="Arial"/>
              </a:rPr>
              <a:t>о</a:t>
            </a:r>
            <a:r>
              <a:rPr sz="1100" b="1" spc="-15" dirty="0">
                <a:latin typeface="Arial"/>
                <a:cs typeface="Arial"/>
              </a:rPr>
              <a:t>сі</a:t>
            </a:r>
            <a:r>
              <a:rPr sz="1100" b="1" spc="25" dirty="0"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821150" y="4718008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46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08808" y="5085928"/>
            <a:ext cx="3314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70" dirty="0">
                <a:latin typeface="Arial"/>
                <a:cs typeface="Arial"/>
              </a:rPr>
              <a:t>Ч</a:t>
            </a:r>
            <a:r>
              <a:rPr sz="1100" b="1" spc="-5" dirty="0">
                <a:latin typeface="Arial"/>
                <a:cs typeface="Arial"/>
              </a:rPr>
              <a:t>и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spc="-5" dirty="0">
                <a:latin typeface="Arial"/>
                <a:cs typeface="Arial"/>
              </a:rPr>
              <a:t>і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21150" y="5088849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39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508808" y="5456768"/>
            <a:ext cx="43116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5" dirty="0">
                <a:latin typeface="Arial"/>
                <a:cs typeface="Arial"/>
              </a:rPr>
              <a:t>O</a:t>
            </a:r>
            <a:r>
              <a:rPr sz="1100" b="1" spc="-4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C</a:t>
            </a:r>
            <a:r>
              <a:rPr sz="1100" b="1" dirty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21150" y="5459689"/>
            <a:ext cx="32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64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31684" y="1411583"/>
            <a:ext cx="45878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42740" algn="l"/>
              </a:tabLst>
            </a:pP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Є</a:t>
            </a:r>
            <a:r>
              <a:rPr sz="1600" b="1" spc="3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600" b="1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181717"/>
                </a:solidFill>
                <a:latin typeface="Times New Roman"/>
                <a:cs typeface="Times New Roman"/>
              </a:rPr>
              <a:t>	</a:t>
            </a:r>
            <a:r>
              <a:rPr sz="1600" b="1" spc="15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600" b="1" spc="1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88954" y="1720839"/>
            <a:ext cx="3348354" cy="635"/>
          </a:xfrm>
          <a:custGeom>
            <a:avLst/>
            <a:gdLst/>
            <a:ahLst/>
            <a:cxnLst/>
            <a:rect l="l" t="t" r="r" b="b"/>
            <a:pathLst>
              <a:path w="3348354" h="635">
                <a:moveTo>
                  <a:pt x="0" y="30"/>
                </a:moveTo>
                <a:lnTo>
                  <a:pt x="334799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38650" y="1733550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801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dirty="0"/>
              <a:t>т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10" dirty="0"/>
              <a:t>и</a:t>
            </a:r>
            <a:r>
              <a:rPr spc="-20" dirty="0"/>
              <a:t>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5" dirty="0"/>
              <a:t>о</a:t>
            </a:r>
            <a:r>
              <a:rPr spc="-50" dirty="0"/>
              <a:t>с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-10" dirty="0">
                <a:latin typeface="Arial"/>
                <a:cs typeface="Arial"/>
              </a:rPr>
              <a:t>.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20" dirty="0"/>
              <a:t>П</a:t>
            </a:r>
            <a:r>
              <a:rPr spc="5" dirty="0"/>
              <a:t>о</a:t>
            </a:r>
            <a:r>
              <a:rPr spc="35" dirty="0"/>
              <a:t>д</a:t>
            </a:r>
            <a:r>
              <a:rPr spc="-50" dirty="0"/>
              <a:t>а</a:t>
            </a:r>
            <a:r>
              <a:rPr spc="150" dirty="0"/>
              <a:t>т</a:t>
            </a:r>
            <a:r>
              <a:rPr spc="165" dirty="0"/>
              <a:t>к</a:t>
            </a:r>
            <a:r>
              <a:rPr spc="5" dirty="0"/>
              <a:t>о</a:t>
            </a:r>
            <a:r>
              <a:rPr spc="-15" dirty="0"/>
              <a:t>в</a:t>
            </a:r>
            <a:r>
              <a:rPr dirty="0"/>
              <a:t>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50" dirty="0"/>
              <a:t>е</a:t>
            </a:r>
            <a:r>
              <a:rPr spc="105" dirty="0"/>
              <a:t>г</a:t>
            </a:r>
            <a:r>
              <a:rPr spc="-50" dirty="0"/>
              <a:t>у</a:t>
            </a:r>
            <a:r>
              <a:rPr spc="30" dirty="0"/>
              <a:t>л</a:t>
            </a:r>
            <a:r>
              <a:rPr spc="-40" dirty="0"/>
              <a:t>ю</a:t>
            </a:r>
            <a:r>
              <a:rPr spc="-15" dirty="0"/>
              <a:t>в</a:t>
            </a:r>
            <a:r>
              <a:rPr spc="-50" dirty="0"/>
              <a:t>а</a:t>
            </a:r>
            <a:r>
              <a:rPr spc="25" dirty="0"/>
              <a:t>нн</a:t>
            </a:r>
            <a:r>
              <a:rPr spc="60" dirty="0"/>
              <a:t>я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50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dirty="0"/>
              <a:t>з</a:t>
            </a:r>
            <a:r>
              <a:rPr spc="-50" dirty="0"/>
              <a:t>а</a:t>
            </a:r>
            <a:r>
              <a:rPr spc="5" dirty="0"/>
              <a:t>о</a:t>
            </a:r>
            <a:r>
              <a:rPr spc="-15" dirty="0"/>
              <a:t>щ</a:t>
            </a:r>
            <a:r>
              <a:rPr spc="-50" dirty="0"/>
              <a:t>а</a:t>
            </a:r>
            <a:r>
              <a:rPr spc="35" dirty="0"/>
              <a:t>д</a:t>
            </a:r>
            <a:r>
              <a:rPr spc="340" dirty="0"/>
              <a:t>ж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100" dirty="0"/>
              <a:t>ь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1155488"/>
            <a:ext cx="798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ре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595959"/>
                </a:solidFill>
                <a:latin typeface="Arial"/>
                <a:cs typeface="Arial"/>
              </a:rPr>
              <a:t>ї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201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5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0758" y="2332246"/>
            <a:ext cx="33083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b="1" spc="-45" dirty="0">
                <a:latin typeface="Arial"/>
                <a:cs typeface="Arial"/>
              </a:rPr>
              <a:t>TTE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T</a:t>
            </a:r>
            <a:r>
              <a:rPr sz="1200" b="1" spc="-15" dirty="0">
                <a:latin typeface="Arial"/>
                <a:cs typeface="Arial"/>
              </a:rPr>
              <a:t>EE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4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EET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4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EEE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8889" y="3734365"/>
            <a:ext cx="510540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200" b="1" spc="-15" dirty="0">
                <a:solidFill>
                  <a:srgbClr val="A1214D"/>
                </a:solidFill>
                <a:latin typeface="Arial"/>
                <a:cs typeface="Arial"/>
              </a:rPr>
              <a:t>EE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T</a:t>
            </a:r>
            <a:r>
              <a:rPr sz="1200" b="1" spc="6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–</a:t>
            </a:r>
            <a:r>
              <a:rPr sz="1200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на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ьш</a:t>
            </a:r>
            <a:r>
              <a:rPr sz="1200" spc="-1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75" dirty="0">
                <a:solidFill>
                  <a:srgbClr val="181717"/>
                </a:solidFill>
                <a:latin typeface="Arial"/>
                <a:cs typeface="Arial"/>
              </a:rPr>
              <a:t>ш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рен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-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ре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12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анн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на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181717"/>
                </a:solidFill>
                <a:latin typeface="Arial"/>
                <a:cs typeface="Arial"/>
              </a:rPr>
              <a:t>ь</a:t>
            </a:r>
            <a:r>
              <a:rPr sz="1200" spc="1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ст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12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-20" dirty="0">
                <a:solidFill>
                  <a:srgbClr val="181717"/>
                </a:solidFill>
                <a:latin typeface="Arial"/>
                <a:cs typeface="Arial"/>
              </a:rPr>
              <a:t>ю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ться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75" dirty="0">
                <a:solidFill>
                  <a:srgbClr val="181717"/>
                </a:solidFill>
                <a:latin typeface="Arial"/>
                <a:cs typeface="Arial"/>
              </a:rPr>
              <a:t>ш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35" dirty="0">
                <a:solidFill>
                  <a:srgbClr val="181717"/>
                </a:solidFill>
                <a:latin typeface="Arial"/>
                <a:cs typeface="Arial"/>
              </a:rPr>
              <a:t>ти</a:t>
            </a:r>
            <a:r>
              <a:rPr sz="1200" spc="1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(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-40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r>
              <a:rPr sz="1200" spc="6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ре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12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-7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нн</a:t>
            </a:r>
            <a:r>
              <a:rPr sz="1200" spc="-6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)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r>
              <a:rPr sz="1200" spc="-1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Йо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spc="55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ст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-20" dirty="0">
                <a:solidFill>
                  <a:srgbClr val="181717"/>
                </a:solidFill>
                <a:latin typeface="Arial"/>
                <a:cs typeface="Arial"/>
              </a:rPr>
              <a:t>ю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ть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spc="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10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-40" dirty="0">
                <a:solidFill>
                  <a:srgbClr val="181717"/>
                </a:solidFill>
                <a:latin typeface="Arial"/>
                <a:cs typeface="Arial"/>
              </a:rPr>
              <a:t>ї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-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ені</a:t>
            </a:r>
            <a:r>
              <a:rPr sz="1200" spc="1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-6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spc="-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(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51%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)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4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55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лі</a:t>
            </a:r>
            <a:r>
              <a:rPr sz="1200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3</a:t>
            </a:r>
            <a:r>
              <a:rPr sz="1200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ра</a:t>
            </a:r>
            <a:r>
              <a:rPr sz="1200" spc="-40" dirty="0">
                <a:solidFill>
                  <a:srgbClr val="181717"/>
                </a:solidFill>
                <a:latin typeface="Arial"/>
                <a:cs typeface="Arial"/>
              </a:rPr>
              <a:t>ї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ЄС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4137" y="1723738"/>
            <a:ext cx="423799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spc="35" dirty="0">
                <a:latin typeface="Arial"/>
                <a:cs typeface="Arial"/>
              </a:rPr>
              <a:t>З</a:t>
            </a:r>
            <a:r>
              <a:rPr sz="1200" spc="60" dirty="0">
                <a:latin typeface="Arial"/>
                <a:cs typeface="Arial"/>
              </a:rPr>
              <a:t>а</a:t>
            </a:r>
            <a:r>
              <a:rPr sz="1200" spc="50" dirty="0">
                <a:latin typeface="Arial"/>
                <a:cs typeface="Arial"/>
              </a:rPr>
              <a:t>г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-35" dirty="0">
                <a:latin typeface="Arial"/>
                <a:cs typeface="Arial"/>
              </a:rPr>
              <a:t>м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Arial"/>
                <a:cs typeface="Arial"/>
              </a:rPr>
              <a:t>в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spc="30" dirty="0">
                <a:latin typeface="Arial"/>
                <a:cs typeface="Arial"/>
              </a:rPr>
              <a:t>ра</a:t>
            </a:r>
            <a:r>
              <a:rPr sz="1200" spc="-40" dirty="0">
                <a:latin typeface="Arial"/>
                <a:cs typeface="Arial"/>
              </a:rPr>
              <a:t>ї</a:t>
            </a:r>
            <a:r>
              <a:rPr sz="1200" spc="30" dirty="0">
                <a:latin typeface="Arial"/>
                <a:cs typeface="Arial"/>
              </a:rPr>
              <a:t>на</a:t>
            </a:r>
            <a:r>
              <a:rPr sz="1200" spc="-5" dirty="0">
                <a:latin typeface="Arial"/>
                <a:cs typeface="Arial"/>
              </a:rPr>
              <a:t>х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35" dirty="0">
                <a:latin typeface="Arial"/>
                <a:cs typeface="Arial"/>
              </a:rPr>
              <a:t>ч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spc="30" dirty="0">
                <a:latin typeface="Arial"/>
                <a:cs typeface="Arial"/>
              </a:rPr>
              <a:t>ена</a:t>
            </a:r>
            <a:r>
              <a:rPr sz="1200" dirty="0">
                <a:latin typeface="Arial"/>
                <a:cs typeface="Arial"/>
              </a:rPr>
              <a:t>х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Arial"/>
                <a:cs typeface="Arial"/>
              </a:rPr>
              <a:t>О</a:t>
            </a:r>
            <a:r>
              <a:rPr sz="1200" spc="-15" dirty="0">
                <a:latin typeface="Arial"/>
                <a:cs typeface="Arial"/>
              </a:rPr>
              <a:t>Е</a:t>
            </a:r>
            <a:r>
              <a:rPr sz="1200" spc="30" dirty="0">
                <a:latin typeface="Arial"/>
                <a:cs typeface="Arial"/>
              </a:rPr>
              <a:t>С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та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Є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spc="30" dirty="0">
                <a:latin typeface="Arial"/>
                <a:cs typeface="Arial"/>
              </a:rPr>
              <a:t>ор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spc="10" dirty="0">
                <a:latin typeface="Arial"/>
                <a:cs typeface="Arial"/>
              </a:rPr>
              <a:t>ст</a:t>
            </a:r>
            <a:r>
              <a:rPr sz="1200" spc="4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10" dirty="0">
                <a:latin typeface="Arial"/>
                <a:cs typeface="Arial"/>
              </a:rPr>
              <a:t>у</a:t>
            </a:r>
            <a:r>
              <a:rPr sz="1200" spc="-20" dirty="0">
                <a:latin typeface="Arial"/>
                <a:cs typeface="Arial"/>
              </a:rPr>
              <a:t>ю</a:t>
            </a:r>
            <a:r>
              <a:rPr sz="1200" spc="5" dirty="0">
                <a:latin typeface="Arial"/>
                <a:cs typeface="Arial"/>
              </a:rPr>
              <a:t>ться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6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135" dirty="0">
                <a:solidFill>
                  <a:srgbClr val="A1214D"/>
                </a:solidFill>
                <a:latin typeface="Arial"/>
                <a:cs typeface="Arial"/>
              </a:rPr>
              <a:t>ж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8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да</a:t>
            </a:r>
            <a:r>
              <a:rPr sz="1200" b="1" spc="70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b="1" spc="3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нн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й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х</a:t>
            </a:r>
            <a:r>
              <a:rPr sz="1200" b="1" spc="1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з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-25" dirty="0">
                <a:solidFill>
                  <a:srgbClr val="A1214D"/>
                </a:solidFill>
                <a:latin typeface="Arial"/>
                <a:cs typeface="Arial"/>
              </a:rPr>
              <a:t>щ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ад</a:t>
            </a:r>
            <a:r>
              <a:rPr sz="1200" b="1" spc="135" dirty="0">
                <a:solidFill>
                  <a:srgbClr val="A1214D"/>
                </a:solidFill>
                <a:latin typeface="Arial"/>
                <a:cs typeface="Arial"/>
              </a:rPr>
              <a:t>ж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7370" y="2332246"/>
            <a:ext cx="166814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E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xem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p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E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xem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p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t</a:t>
            </a:r>
            <a:r>
              <a:rPr sz="1200" b="1" spc="-10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A1214D"/>
                </a:solidFill>
                <a:latin typeface="Arial"/>
                <a:cs typeface="Arial"/>
              </a:rPr>
              <a:t>T</a:t>
            </a:r>
            <a:r>
              <a:rPr sz="1200" b="1" spc="20" dirty="0">
                <a:solidFill>
                  <a:srgbClr val="A1214D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xe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3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06894" y="2888748"/>
            <a:ext cx="18586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  <a:buClr>
                <a:srgbClr val="A1214D"/>
              </a:buClr>
              <a:buFont typeface="Arial"/>
              <a:buAutoNum type="arabicPlain"/>
              <a:tabLst>
                <a:tab pos="140335" algn="l"/>
              </a:tabLst>
            </a:pP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–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ійн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ес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ки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Clr>
                <a:srgbClr val="A1214D"/>
              </a:buClr>
              <a:buFont typeface="Arial"/>
              <a:buAutoNum type="arabicPlain"/>
              <a:tabLst>
                <a:tab pos="139700" algn="l"/>
              </a:tabLst>
            </a:pP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–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ес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й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й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х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3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–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й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8867" y="4767164"/>
            <a:ext cx="499872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99500"/>
              </a:lnSpc>
            </a:pPr>
            <a:r>
              <a:rPr sz="1200" b="1" spc="-15" dirty="0">
                <a:solidFill>
                  <a:srgbClr val="A1214D"/>
                </a:solidFill>
                <a:latin typeface="Arial"/>
                <a:cs typeface="Arial"/>
              </a:rPr>
              <a:t>EE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–</a:t>
            </a:r>
            <a:r>
              <a:rPr sz="1200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на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ьш</a:t>
            </a:r>
            <a:r>
              <a:rPr sz="1200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35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1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-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ре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12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анн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r>
              <a:rPr sz="1200" spc="-1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Йо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181717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ра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13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ю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іт</a:t>
            </a:r>
            <a:r>
              <a:rPr sz="1200" spc="3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рі</a:t>
            </a:r>
            <a:r>
              <a:rPr sz="1200" spc="-75" dirty="0">
                <a:solidFill>
                  <a:srgbClr val="181717"/>
                </a:solidFill>
                <a:latin typeface="Arial"/>
                <a:cs typeface="Arial"/>
              </a:rPr>
              <a:t>ш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енн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т</a:t>
            </a:r>
            <a:r>
              <a:rPr sz="1200" spc="55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ю</a:t>
            </a:r>
            <a:r>
              <a:rPr sz="1200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spc="55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енн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с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й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spc="55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181717"/>
                </a:solidFill>
                <a:latin typeface="Arial"/>
                <a:cs typeface="Arial"/>
              </a:rPr>
              <a:t>щ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spc="85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ен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ь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4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181717"/>
                </a:solidFill>
                <a:latin typeface="Arial"/>
                <a:cs typeface="Arial"/>
              </a:rPr>
              <a:t>ум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181717"/>
                </a:solidFill>
                <a:latin typeface="Arial"/>
                <a:cs typeface="Arial"/>
              </a:rPr>
              <a:t>х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ст</a:t>
            </a:r>
            <a:r>
              <a:rPr sz="1200" spc="40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spc="50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spc="10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spc="-20" dirty="0">
                <a:solidFill>
                  <a:srgbClr val="181717"/>
                </a:solidFill>
                <a:latin typeface="Arial"/>
                <a:cs typeface="Arial"/>
              </a:rPr>
              <a:t>ю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181717"/>
                </a:solidFill>
                <a:latin typeface="Arial"/>
                <a:cs typeface="Arial"/>
              </a:rPr>
              <a:t>ї</a:t>
            </a:r>
            <a:r>
              <a:rPr sz="1200" spc="-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spc="95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20" dirty="0">
                <a:solidFill>
                  <a:srgbClr val="181717"/>
                </a:solidFill>
                <a:latin typeface="Arial"/>
                <a:cs typeface="Arial"/>
              </a:rPr>
              <a:t>оно</a:t>
            </a:r>
            <a:r>
              <a:rPr sz="1200" spc="-10" dirty="0">
                <a:solidFill>
                  <a:srgbClr val="181717"/>
                </a:solidFill>
                <a:latin typeface="Arial"/>
                <a:cs typeface="Arial"/>
              </a:rPr>
              <a:t>м</a:t>
            </a:r>
            <a:r>
              <a:rPr sz="1200" spc="3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spc="17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spc="25" dirty="0">
                <a:solidFill>
                  <a:srgbClr val="181717"/>
                </a:solidFill>
                <a:latin typeface="Arial"/>
                <a:cs typeface="Arial"/>
              </a:rPr>
              <a:t>и</a:t>
            </a:r>
            <a:r>
              <a:rPr sz="1200" spc="-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A1214D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spc="50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арі</a:t>
            </a:r>
            <a:r>
              <a:rPr sz="1200" spc="40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1200" spc="55" dirty="0">
                <a:solidFill>
                  <a:srgbClr val="A1214D"/>
                </a:solidFill>
                <a:latin typeface="Arial"/>
                <a:cs typeface="Arial"/>
              </a:rPr>
              <a:t>ь</a:t>
            </a:r>
            <a:r>
              <a:rPr sz="1200" spc="-1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spc="3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spc="-15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spc="15" dirty="0">
                <a:solidFill>
                  <a:srgbClr val="A1214D"/>
                </a:solidFill>
                <a:latin typeface="Arial"/>
                <a:cs typeface="Arial"/>
              </a:rPr>
              <a:t>б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spc="170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A1214D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spc="55" dirty="0">
                <a:solidFill>
                  <a:srgbClr val="A1214D"/>
                </a:solidFill>
                <a:latin typeface="Arial"/>
                <a:cs typeface="Arial"/>
              </a:rPr>
              <a:t>ст</a:t>
            </a:r>
            <a:r>
              <a:rPr sz="1200" spc="90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spc="-7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spc="20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spc="25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spc="7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spc="50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ор</a:t>
            </a:r>
            <a:r>
              <a:rPr sz="1200" spc="0" dirty="0">
                <a:solidFill>
                  <a:srgbClr val="A1214D"/>
                </a:solidFill>
                <a:latin typeface="Arial"/>
                <a:cs typeface="Arial"/>
              </a:rPr>
              <a:t>щ</a:t>
            </a:r>
            <a:r>
              <a:rPr sz="1200" spc="20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spc="30" dirty="0">
                <a:solidFill>
                  <a:srgbClr val="A1214D"/>
                </a:solidFill>
                <a:latin typeface="Arial"/>
                <a:cs typeface="Arial"/>
              </a:rPr>
              <a:t>на</a:t>
            </a:r>
            <a:r>
              <a:rPr sz="1200" spc="-5" dirty="0">
                <a:solidFill>
                  <a:srgbClr val="18171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348" y="6630203"/>
            <a:ext cx="8394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95" dirty="0">
                <a:latin typeface="Arial"/>
                <a:cs typeface="Arial"/>
              </a:rPr>
              <a:t>Д</a:t>
            </a:r>
            <a:r>
              <a:rPr sz="1100" spc="105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ере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: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O</a:t>
            </a:r>
            <a:r>
              <a:rPr sz="1100" spc="-4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spc="-15" dirty="0">
                <a:latin typeface="Arial"/>
                <a:cs typeface="Arial"/>
              </a:rPr>
              <a:t>2015</a:t>
            </a:r>
            <a:r>
              <a:rPr sz="1100" spc="30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1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ре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нан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114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10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-55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ао</a:t>
            </a:r>
            <a:r>
              <a:rPr sz="1100" spc="-114" dirty="0">
                <a:latin typeface="Arial"/>
                <a:cs typeface="Arial"/>
              </a:rPr>
              <a:t>щ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-30" dirty="0">
                <a:latin typeface="Arial"/>
                <a:cs typeface="Arial"/>
              </a:rPr>
              <a:t>ь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раїна</a:t>
            </a:r>
            <a:r>
              <a:rPr sz="1100" spc="70" dirty="0">
                <a:latin typeface="Arial"/>
                <a:cs typeface="Arial"/>
              </a:rPr>
              <a:t>х</a:t>
            </a:r>
            <a:r>
              <a:rPr sz="1100" spc="-70" dirty="0">
                <a:latin typeface="Arial"/>
                <a:cs typeface="Arial"/>
              </a:rPr>
              <a:t>-</a:t>
            </a:r>
            <a:r>
              <a:rPr sz="1100" spc="5" dirty="0">
                <a:latin typeface="Arial"/>
                <a:cs typeface="Arial"/>
              </a:rPr>
              <a:t>ч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-114" dirty="0">
                <a:latin typeface="Arial"/>
                <a:cs typeface="Arial"/>
              </a:rPr>
              <a:t>н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45" dirty="0">
                <a:latin typeface="Arial"/>
                <a:cs typeface="Arial"/>
              </a:rPr>
              <a:t>Е</a:t>
            </a:r>
            <a:r>
              <a:rPr sz="1100" spc="-95" dirty="0">
                <a:latin typeface="Arial"/>
                <a:cs typeface="Arial"/>
              </a:rPr>
              <a:t>С</a:t>
            </a:r>
            <a:r>
              <a:rPr sz="1100" spc="-10" dirty="0">
                <a:latin typeface="Arial"/>
                <a:cs typeface="Arial"/>
              </a:rPr>
              <a:t>Р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Є</a:t>
            </a:r>
            <a:r>
              <a:rPr sz="1100" dirty="0">
                <a:latin typeface="Arial"/>
                <a:cs typeface="Arial"/>
              </a:rPr>
              <a:t>С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2504" y="1739896"/>
            <a:ext cx="1651000" cy="4495800"/>
          </a:xfrm>
          <a:prstGeom prst="rect">
            <a:avLst/>
          </a:prstGeom>
          <a:solidFill>
            <a:srgbClr val="FFB106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EET</a:t>
            </a:r>
            <a:endParaRPr sz="1800">
              <a:latin typeface="Arial"/>
              <a:cs typeface="Arial"/>
            </a:endParaRPr>
          </a:p>
          <a:p>
            <a:pPr marL="527685" marR="501650" algn="ctr">
              <a:lnSpc>
                <a:spcPct val="100699"/>
              </a:lnSpc>
              <a:spcBef>
                <a:spcPts val="630"/>
              </a:spcBef>
            </a:pPr>
            <a:r>
              <a:rPr sz="1200" b="1" spc="9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ада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5715" algn="ctr">
              <a:lnSpc>
                <a:spcPts val="1400"/>
              </a:lnSpc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9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146685" marR="120650" indent="-12700" algn="ctr">
              <a:lnSpc>
                <a:spcPct val="99000"/>
              </a:lnSpc>
              <a:spcBef>
                <a:spcPts val="75"/>
              </a:spcBef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чч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ці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362585" marR="336550" indent="-13335" algn="ctr">
              <a:lnSpc>
                <a:spcPct val="99500"/>
              </a:lnSpc>
              <a:spcBef>
                <a:spcPts val="65"/>
              </a:spcBef>
            </a:pP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ія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Ір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ія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нія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йц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рі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904" y="1739889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262626"/>
                </a:solidFill>
                <a:latin typeface="Arial"/>
                <a:cs typeface="Arial"/>
              </a:rPr>
              <a:t>EEE</a:t>
            </a:r>
            <a:endParaRPr sz="1800">
              <a:latin typeface="Arial"/>
              <a:cs typeface="Arial"/>
            </a:endParaRPr>
          </a:p>
          <a:p>
            <a:pPr marL="405130" marR="416559" indent="20955" algn="ctr">
              <a:lnSpc>
                <a:spcPct val="100699"/>
              </a:lnSpc>
              <a:spcBef>
                <a:spcPts val="630"/>
              </a:spcBef>
            </a:pP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арі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200" spc="5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200" spc="8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200" spc="-1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200" spc="1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1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904" y="3276600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R="6985" algn="ctr">
              <a:lnSpc>
                <a:spcPct val="100000"/>
              </a:lnSpc>
            </a:pPr>
            <a:r>
              <a:rPr sz="1800" b="1" spc="-20" dirty="0">
                <a:solidFill>
                  <a:srgbClr val="262626"/>
                </a:solidFill>
                <a:latin typeface="Arial"/>
                <a:cs typeface="Arial"/>
              </a:rPr>
              <a:t>ETE</a:t>
            </a:r>
            <a:endParaRPr sz="18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640"/>
              </a:spcBef>
            </a:pPr>
            <a:r>
              <a:rPr sz="1200" spc="6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spc="5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904" y="4813304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R="6985" algn="ctr">
              <a:lnSpc>
                <a:spcPct val="100000"/>
              </a:lnSpc>
            </a:pPr>
            <a:r>
              <a:rPr sz="1800" b="1" spc="-15" dirty="0">
                <a:solidFill>
                  <a:srgbClr val="262626"/>
                </a:solidFill>
                <a:latin typeface="Arial"/>
                <a:cs typeface="Arial"/>
              </a:rPr>
              <a:t>TEE</a:t>
            </a:r>
            <a:endParaRPr sz="1800">
              <a:latin typeface="Arial"/>
              <a:cs typeface="Arial"/>
            </a:endParaRPr>
          </a:p>
          <a:p>
            <a:pPr marL="113030" marR="116205" indent="368300">
              <a:lnSpc>
                <a:spcPct val="104200"/>
              </a:lnSpc>
              <a:spcBef>
                <a:spcPts val="580"/>
              </a:spcBef>
            </a:pP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1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200" spc="1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сь</a:t>
            </a:r>
            <a:r>
              <a:rPr sz="1200" spc="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200" spc="-1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200" spc="1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1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354330" marR="357505" algn="ctr">
              <a:lnSpc>
                <a:spcPts val="1400"/>
              </a:lnSpc>
              <a:spcBef>
                <a:spcPts val="40"/>
              </a:spcBef>
            </a:pP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200" spc="17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-35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Уг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ор</a:t>
            </a:r>
            <a:r>
              <a:rPr sz="1200" spc="0" dirty="0">
                <a:solidFill>
                  <a:srgbClr val="262626"/>
                </a:solidFill>
                <a:latin typeface="Arial"/>
                <a:cs typeface="Arial"/>
              </a:rPr>
              <a:t>щ</a:t>
            </a:r>
            <a:r>
              <a:rPr sz="1200" spc="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на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200" spc="2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200" spc="7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7789" y="1739889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1800" b="1" spc="-15" dirty="0">
                <a:solidFill>
                  <a:srgbClr val="262626"/>
                </a:solidFill>
                <a:latin typeface="Arial"/>
                <a:cs typeface="Arial"/>
              </a:rPr>
              <a:t>TET</a:t>
            </a:r>
            <a:endParaRPr sz="1800">
              <a:latin typeface="Arial"/>
              <a:cs typeface="Arial"/>
            </a:endParaRPr>
          </a:p>
          <a:p>
            <a:pPr marL="218440" marR="201295" algn="ctr">
              <a:lnSpc>
                <a:spcPct val="99500"/>
              </a:lnSpc>
              <a:spcBef>
                <a:spcPts val="645"/>
              </a:spcBef>
            </a:pP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200" spc="1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75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ран</a:t>
            </a:r>
            <a:r>
              <a:rPr sz="1200" spc="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1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2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200" spc="5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4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оре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1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ьт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Порту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7789" y="3276600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1800" b="1" spc="-20" dirty="0">
                <a:solidFill>
                  <a:srgbClr val="262626"/>
                </a:solidFill>
                <a:latin typeface="Arial"/>
                <a:cs typeface="Arial"/>
              </a:rPr>
              <a:t>ETT</a:t>
            </a:r>
            <a:endParaRPr sz="1800">
              <a:latin typeface="Arial"/>
              <a:cs typeface="Arial"/>
            </a:endParaRPr>
          </a:p>
          <a:p>
            <a:pPr marL="561340" marR="551815" indent="38100" algn="just">
              <a:lnSpc>
                <a:spcPct val="100699"/>
              </a:lnSpc>
              <a:spcBef>
                <a:spcPts val="630"/>
              </a:spcBef>
            </a:pPr>
            <a:r>
              <a:rPr sz="1200" spc="-40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ні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2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200" spc="5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Ш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7789" y="4813304"/>
            <a:ext cx="1651000" cy="14097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1800" b="1" spc="-15" dirty="0">
                <a:solidFill>
                  <a:srgbClr val="262626"/>
                </a:solidFill>
                <a:latin typeface="Arial"/>
                <a:cs typeface="Arial"/>
              </a:rPr>
              <a:t>TTE</a:t>
            </a:r>
            <a:endParaRPr sz="1800">
              <a:latin typeface="Arial"/>
              <a:cs typeface="Arial"/>
            </a:endParaRPr>
          </a:p>
          <a:p>
            <a:pPr marL="269240" marR="252095" indent="-12700" algn="ctr">
              <a:lnSpc>
                <a:spcPct val="100699"/>
              </a:lnSpc>
              <a:spcBef>
                <a:spcPts val="630"/>
              </a:spcBef>
            </a:pP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ст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200" spc="4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2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2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ан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200" spc="35" dirty="0">
                <a:solidFill>
                  <a:srgbClr val="262626"/>
                </a:solidFill>
                <a:latin typeface="Arial"/>
                <a:cs typeface="Arial"/>
              </a:rPr>
              <a:t>ія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ре</a:t>
            </a:r>
            <a:r>
              <a:rPr sz="1200" spc="-35" dirty="0">
                <a:solidFill>
                  <a:srgbClr val="262626"/>
                </a:solidFill>
                <a:latin typeface="Arial"/>
                <a:cs typeface="Arial"/>
              </a:rPr>
              <a:t>чч</a:t>
            </a:r>
            <a:r>
              <a:rPr sz="12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200" spc="30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6897" y="2316384"/>
            <a:ext cx="19856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=</a:t>
            </a:r>
            <a:r>
              <a:rPr sz="1000" spc="10" dirty="0">
                <a:latin typeface="Arial"/>
                <a:cs typeface="Arial"/>
              </a:rPr>
              <a:t>t</a:t>
            </a:r>
            <a:r>
              <a:rPr sz="1000" spc="4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4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(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70" dirty="0">
                <a:latin typeface="Arial"/>
                <a:cs typeface="Arial"/>
              </a:rPr>
              <a:t>т</a:t>
            </a:r>
            <a:r>
              <a:rPr sz="1000" spc="20" dirty="0">
                <a:latin typeface="Arial"/>
                <a:cs typeface="Arial"/>
              </a:rPr>
              <a:t>к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10" dirty="0">
                <a:latin typeface="Arial"/>
                <a:cs typeface="Arial"/>
              </a:rPr>
              <a:t>у</a:t>
            </a:r>
            <a:r>
              <a:rPr sz="1000" spc="30" dirty="0">
                <a:latin typeface="Arial"/>
                <a:cs typeface="Arial"/>
              </a:rPr>
              <a:t>ю</a:t>
            </a:r>
            <a:r>
              <a:rPr sz="1000" spc="5" dirty="0">
                <a:latin typeface="Arial"/>
                <a:cs typeface="Arial"/>
              </a:rPr>
              <a:t>тьс</a:t>
            </a:r>
            <a:r>
              <a:rPr sz="1000" spc="45" dirty="0">
                <a:latin typeface="Arial"/>
                <a:cs typeface="Arial"/>
              </a:rPr>
              <a:t>я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=</a:t>
            </a:r>
            <a:r>
              <a:rPr sz="1000" spc="4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40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m</a:t>
            </a:r>
            <a:r>
              <a:rPr sz="1000" spc="4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Arial"/>
                <a:cs typeface="Arial"/>
              </a:rPr>
              <a:t>(</a:t>
            </a:r>
            <a:r>
              <a:rPr sz="1000" spc="40" dirty="0">
                <a:latin typeface="Arial"/>
                <a:cs typeface="Arial"/>
              </a:rPr>
              <a:t>н</a:t>
            </a:r>
            <a:r>
              <a:rPr sz="1000" dirty="0">
                <a:latin typeface="Arial"/>
                <a:cs typeface="Arial"/>
              </a:rPr>
              <a:t>е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50" dirty="0">
                <a:latin typeface="Arial"/>
                <a:cs typeface="Arial"/>
              </a:rPr>
              <a:t>п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5" dirty="0">
                <a:latin typeface="Arial"/>
                <a:cs typeface="Arial"/>
              </a:rPr>
              <a:t>д</a:t>
            </a:r>
            <a:r>
              <a:rPr sz="1000" spc="40" dirty="0">
                <a:latin typeface="Arial"/>
                <a:cs typeface="Arial"/>
              </a:rPr>
              <a:t>а</a:t>
            </a:r>
            <a:r>
              <a:rPr sz="1000" spc="70" dirty="0">
                <a:latin typeface="Arial"/>
                <a:cs typeface="Arial"/>
              </a:rPr>
              <a:t>т</a:t>
            </a:r>
            <a:r>
              <a:rPr sz="1000" spc="20" dirty="0">
                <a:latin typeface="Arial"/>
                <a:cs typeface="Arial"/>
              </a:rPr>
              <a:t>к</a:t>
            </a:r>
            <a:r>
              <a:rPr sz="1000" spc="40" dirty="0">
                <a:latin typeface="Arial"/>
                <a:cs typeface="Arial"/>
              </a:rPr>
              <a:t>о</a:t>
            </a:r>
            <a:r>
              <a:rPr sz="1000" spc="-35" dirty="0">
                <a:latin typeface="Arial"/>
                <a:cs typeface="Arial"/>
              </a:rPr>
              <a:t>в</a:t>
            </a:r>
            <a:r>
              <a:rPr sz="1000" spc="10" dirty="0">
                <a:latin typeface="Arial"/>
                <a:cs typeface="Arial"/>
              </a:rPr>
              <a:t>у</a:t>
            </a:r>
            <a:r>
              <a:rPr sz="1000" spc="30" dirty="0">
                <a:latin typeface="Arial"/>
                <a:cs typeface="Arial"/>
              </a:rPr>
              <a:t>ю</a:t>
            </a:r>
            <a:r>
              <a:rPr sz="1000" spc="5" dirty="0">
                <a:latin typeface="Arial"/>
                <a:cs typeface="Arial"/>
              </a:rPr>
              <a:t>тьс</a:t>
            </a:r>
            <a:r>
              <a:rPr sz="1000" spc="45" dirty="0">
                <a:latin typeface="Arial"/>
                <a:cs typeface="Arial"/>
              </a:rPr>
              <a:t>я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4137" y="5645329"/>
            <a:ext cx="47148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-50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-35" dirty="0">
                <a:solidFill>
                  <a:srgbClr val="222222"/>
                </a:solidFill>
                <a:latin typeface="Arial"/>
                <a:cs typeface="Arial"/>
              </a:rPr>
              <a:t>л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е</a:t>
            </a:r>
            <a:r>
              <a:rPr sz="1100" spc="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15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114" dirty="0">
                <a:solidFill>
                  <a:srgbClr val="222222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о</a:t>
            </a:r>
            <a:r>
              <a:rPr sz="1100" spc="-7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у</a:t>
            </a:r>
            <a:r>
              <a:rPr sz="11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ре</a:t>
            </a:r>
            <a:r>
              <a:rPr sz="1100" spc="150" dirty="0">
                <a:solidFill>
                  <a:srgbClr val="222222"/>
                </a:solidFill>
                <a:latin typeface="Arial"/>
                <a:cs typeface="Arial"/>
              </a:rPr>
              <a:t>ж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spc="-7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-1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з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з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spc="20" dirty="0">
                <a:solidFill>
                  <a:srgbClr val="222222"/>
                </a:solidFill>
                <a:latin typeface="Arial"/>
                <a:cs typeface="Arial"/>
              </a:rPr>
              <a:t>ч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20" dirty="0">
                <a:solidFill>
                  <a:srgbClr val="222222"/>
                </a:solidFill>
                <a:latin typeface="Arial"/>
                <a:cs typeface="Arial"/>
              </a:rPr>
              <a:t>й</a:t>
            </a:r>
            <a:r>
              <a:rPr sz="1100" spc="-1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с</a:t>
            </a:r>
            <a:r>
              <a:rPr sz="1100" spc="-55" dirty="0">
                <a:solidFill>
                  <a:srgbClr val="222222"/>
                </a:solidFill>
                <a:latin typeface="Arial"/>
                <a:cs typeface="Arial"/>
              </a:rPr>
              <a:t>у</a:t>
            </a:r>
            <a:r>
              <a:rPr sz="1100" spc="-7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-9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нео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о</a:t>
            </a:r>
            <a:r>
              <a:rPr sz="1100" spc="45" dirty="0">
                <a:solidFill>
                  <a:srgbClr val="222222"/>
                </a:solidFill>
                <a:latin typeface="Arial"/>
                <a:cs typeface="Arial"/>
              </a:rPr>
              <a:t>д</a:t>
            </a:r>
            <a:r>
              <a:rPr sz="1100" spc="-114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15" dirty="0">
                <a:solidFill>
                  <a:srgbClr val="222222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55" dirty="0">
                <a:solidFill>
                  <a:srgbClr val="222222"/>
                </a:solidFill>
                <a:latin typeface="Arial"/>
                <a:cs typeface="Arial"/>
              </a:rPr>
              <a:t>у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ан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х</a:t>
            </a:r>
            <a:r>
              <a:rPr sz="1100" spc="-1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не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с</a:t>
            </a:r>
            <a:r>
              <a:rPr sz="1100" spc="114" dirty="0">
                <a:solidFill>
                  <a:srgbClr val="222222"/>
                </a:solidFill>
                <a:latin typeface="Arial"/>
                <a:cs typeface="Arial"/>
              </a:rPr>
              <a:t>к</a:t>
            </a:r>
            <a:r>
              <a:rPr sz="1100" spc="-45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100" spc="-8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22222"/>
                </a:solidFill>
                <a:latin typeface="Arial"/>
                <a:cs typeface="Arial"/>
              </a:rPr>
              <a:t>неопо</a:t>
            </a:r>
            <a:r>
              <a:rPr sz="1100" spc="35" dirty="0">
                <a:solidFill>
                  <a:srgbClr val="222222"/>
                </a:solidFill>
                <a:latin typeface="Arial"/>
                <a:cs typeface="Arial"/>
              </a:rPr>
              <a:t>д</a:t>
            </a:r>
            <a:r>
              <a:rPr sz="1100" spc="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70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114" dirty="0">
                <a:solidFill>
                  <a:srgbClr val="222222"/>
                </a:solidFill>
                <a:latin typeface="Arial"/>
                <a:cs typeface="Arial"/>
              </a:rPr>
              <a:t>к</a:t>
            </a:r>
            <a:r>
              <a:rPr sz="1100" spc="-10" dirty="0">
                <a:solidFill>
                  <a:srgbClr val="222222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у</a:t>
            </a:r>
            <a:r>
              <a:rPr sz="1100" spc="-9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222222"/>
                </a:solidFill>
                <a:latin typeface="Arial"/>
                <a:cs typeface="Arial"/>
              </a:rPr>
              <a:t>ан</a:t>
            </a:r>
            <a:r>
              <a:rPr sz="1100" spc="-40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х</a:t>
            </a:r>
            <a:r>
              <a:rPr sz="1100" spc="-1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пен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с</a:t>
            </a:r>
            <a:r>
              <a:rPr sz="1100" spc="-45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й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н</a:t>
            </a:r>
            <a:r>
              <a:rPr sz="1100" spc="-3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dirty="0">
                <a:solidFill>
                  <a:srgbClr val="222222"/>
                </a:solidFill>
                <a:latin typeface="Arial"/>
                <a:cs typeface="Arial"/>
              </a:rPr>
              <a:t>х</a:t>
            </a:r>
            <a:r>
              <a:rPr sz="11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222222"/>
                </a:solidFill>
                <a:latin typeface="Arial"/>
                <a:cs typeface="Arial"/>
              </a:rPr>
              <a:t>в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п</a:t>
            </a:r>
            <a:r>
              <a:rPr sz="1100" spc="-35" dirty="0">
                <a:solidFill>
                  <a:srgbClr val="222222"/>
                </a:solidFill>
                <a:latin typeface="Arial"/>
                <a:cs typeface="Arial"/>
              </a:rPr>
              <a:t>л</a:t>
            </a:r>
            <a:r>
              <a:rPr sz="1100" spc="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20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35" dirty="0">
                <a:solidFill>
                  <a:srgbClr val="222222"/>
                </a:solidFill>
                <a:latin typeface="Arial"/>
                <a:cs typeface="Arial"/>
              </a:rPr>
              <a:t>об</a:t>
            </a:r>
            <a:r>
              <a:rPr sz="1100" spc="-6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spc="40" dirty="0">
                <a:solidFill>
                  <a:srgbClr val="222222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22222"/>
                </a:solidFill>
                <a:latin typeface="Arial"/>
                <a:cs typeface="Arial"/>
              </a:rPr>
              <a:t>ж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у</a:t>
            </a:r>
            <a:r>
              <a:rPr sz="1100" spc="-65" dirty="0">
                <a:solidFill>
                  <a:srgbClr val="222222"/>
                </a:solidFill>
                <a:latin typeface="Arial"/>
                <a:cs typeface="Arial"/>
              </a:rPr>
              <a:t>є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-80" dirty="0">
                <a:solidFill>
                  <a:srgbClr val="222222"/>
                </a:solidFill>
                <a:latin typeface="Arial"/>
                <a:cs typeface="Arial"/>
              </a:rPr>
              <a:t>ь</a:t>
            </a:r>
            <a:r>
              <a:rPr sz="1100" spc="50" dirty="0">
                <a:solidFill>
                  <a:srgbClr val="222222"/>
                </a:solidFill>
                <a:latin typeface="Arial"/>
                <a:cs typeface="Arial"/>
              </a:rPr>
              <a:t>с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я</a:t>
            </a:r>
            <a:r>
              <a:rPr sz="1100" spc="8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222222"/>
                </a:solidFill>
                <a:latin typeface="Arial"/>
                <a:cs typeface="Arial"/>
              </a:rPr>
              <a:t>напр</a:t>
            </a:r>
            <a:r>
              <a:rPr sz="1100" spc="-40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spc="114" dirty="0">
                <a:solidFill>
                  <a:srgbClr val="222222"/>
                </a:solidFill>
                <a:latin typeface="Arial"/>
                <a:cs typeface="Arial"/>
              </a:rPr>
              <a:t>к</a:t>
            </a:r>
            <a:r>
              <a:rPr sz="1100" spc="-50" dirty="0">
                <a:solidFill>
                  <a:srgbClr val="222222"/>
                </a:solidFill>
                <a:latin typeface="Arial"/>
                <a:cs typeface="Arial"/>
              </a:rPr>
              <a:t>л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40" dirty="0">
                <a:solidFill>
                  <a:srgbClr val="222222"/>
                </a:solidFill>
                <a:latin typeface="Arial"/>
                <a:cs typeface="Arial"/>
              </a:rPr>
              <a:t>д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100" spc="-8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ро</a:t>
            </a:r>
            <a:r>
              <a:rPr sz="1100" spc="60" dirty="0">
                <a:solidFill>
                  <a:srgbClr val="222222"/>
                </a:solidFill>
                <a:latin typeface="Arial"/>
                <a:cs typeface="Arial"/>
              </a:rPr>
              <a:t>з</a:t>
            </a:r>
            <a:r>
              <a:rPr sz="1100" spc="-7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spc="-45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-30" dirty="0">
                <a:solidFill>
                  <a:srgbClr val="222222"/>
                </a:solidFill>
                <a:latin typeface="Arial"/>
                <a:cs typeface="Arial"/>
              </a:rPr>
              <a:t>ром</a:t>
            </a:r>
            <a:r>
              <a:rPr sz="11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-60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spc="-55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н</a:t>
            </a:r>
            <a:r>
              <a:rPr sz="1100" spc="-45" dirty="0">
                <a:solidFill>
                  <a:srgbClr val="222222"/>
                </a:solidFill>
                <a:latin typeface="Arial"/>
                <a:cs typeface="Arial"/>
              </a:rPr>
              <a:t>і</a:t>
            </a:r>
            <a:r>
              <a:rPr sz="1100" spc="-55" dirty="0">
                <a:solidFill>
                  <a:srgbClr val="222222"/>
                </a:solidFill>
                <a:latin typeface="Arial"/>
                <a:cs typeface="Arial"/>
              </a:rPr>
              <a:t>м</a:t>
            </a:r>
            <a:r>
              <a:rPr sz="1100" spc="-30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-50" dirty="0">
                <a:solidFill>
                  <a:srgbClr val="222222"/>
                </a:solidFill>
                <a:latin typeface="Arial"/>
                <a:cs typeface="Arial"/>
              </a:rPr>
              <a:t>л</a:t>
            </a:r>
            <a:r>
              <a:rPr sz="1100" spc="-80" dirty="0">
                <a:solidFill>
                  <a:srgbClr val="222222"/>
                </a:solidFill>
                <a:latin typeface="Arial"/>
                <a:cs typeface="Arial"/>
              </a:rPr>
              <a:t>ь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но</a:t>
            </a:r>
            <a:r>
              <a:rPr sz="1100" spc="-35" dirty="0">
                <a:solidFill>
                  <a:srgbClr val="222222"/>
                </a:solidFill>
                <a:latin typeface="Arial"/>
                <a:cs typeface="Arial"/>
              </a:rPr>
              <a:t>ї</a:t>
            </a:r>
            <a:r>
              <a:rPr sz="1100" spc="4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з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ар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п</a:t>
            </a:r>
            <a:r>
              <a:rPr sz="1100" spc="-50" dirty="0">
                <a:solidFill>
                  <a:srgbClr val="222222"/>
                </a:solidFill>
                <a:latin typeface="Arial"/>
                <a:cs typeface="Arial"/>
              </a:rPr>
              <a:t>л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а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-25" dirty="0">
                <a:solidFill>
                  <a:srgbClr val="222222"/>
                </a:solidFill>
                <a:latin typeface="Arial"/>
                <a:cs typeface="Arial"/>
              </a:rPr>
              <a:t>и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100" spc="-8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222222"/>
                </a:solidFill>
                <a:latin typeface="Arial"/>
                <a:cs typeface="Arial"/>
              </a:rPr>
              <a:t>т</a:t>
            </a:r>
            <a:r>
              <a:rPr sz="1100" spc="-15" dirty="0">
                <a:solidFill>
                  <a:srgbClr val="222222"/>
                </a:solidFill>
                <a:latin typeface="Arial"/>
                <a:cs typeface="Arial"/>
              </a:rPr>
              <a:t>ощо</a:t>
            </a:r>
            <a:r>
              <a:rPr sz="1100" spc="-5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dirty="0"/>
              <a:t>т</a:t>
            </a:r>
            <a:r>
              <a:rPr spc="10" dirty="0"/>
              <a:t>р</a:t>
            </a:r>
            <a:r>
              <a:rPr spc="-50" dirty="0"/>
              <a:t>у</a:t>
            </a:r>
            <a:r>
              <a:rPr spc="295" dirty="0"/>
              <a:t>к</a:t>
            </a:r>
            <a:r>
              <a:rPr dirty="0"/>
              <a:t>т</a:t>
            </a:r>
            <a:r>
              <a:rPr spc="-50" dirty="0"/>
              <a:t>у</a:t>
            </a:r>
            <a:r>
              <a:rPr spc="-10" dirty="0"/>
              <a:t>р</a:t>
            </a:r>
            <a:r>
              <a:rPr dirty="0"/>
              <a:t>а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5" dirty="0"/>
              <a:t>о</a:t>
            </a:r>
            <a:r>
              <a:rPr spc="-10" dirty="0"/>
              <a:t>р</a:t>
            </a:r>
            <a:r>
              <a:rPr spc="-40" dirty="0"/>
              <a:t>т</a:t>
            </a:r>
            <a:r>
              <a:rPr spc="-35" dirty="0"/>
              <a:t>ф</a:t>
            </a:r>
            <a:r>
              <a:rPr spc="-50" dirty="0"/>
              <a:t>е</a:t>
            </a:r>
            <a:r>
              <a:rPr spc="30" dirty="0"/>
              <a:t>л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50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80" dirty="0"/>
              <a:t>ф</a:t>
            </a:r>
            <a:r>
              <a:rPr spc="5" dirty="0"/>
              <a:t>о</a:t>
            </a:r>
            <a:r>
              <a:rPr spc="25" dirty="0"/>
              <a:t>н</a:t>
            </a:r>
            <a:r>
              <a:rPr spc="35" dirty="0"/>
              <a:t>д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60" dirty="0"/>
              <a:t>ї</a:t>
            </a:r>
            <a:r>
              <a:rPr spc="25" dirty="0"/>
              <a:t>н</a:t>
            </a:r>
            <a:r>
              <a:rPr spc="30" dirty="0">
                <a:latin typeface="Arial"/>
                <a:cs typeface="Arial"/>
              </a:rPr>
              <a:t>-</a:t>
            </a:r>
            <a:r>
              <a:rPr spc="-70" dirty="0"/>
              <a:t>ч</a:t>
            </a:r>
            <a:r>
              <a:rPr spc="-20" dirty="0"/>
              <a:t>л</a:t>
            </a:r>
            <a:r>
              <a:rPr spc="-50" dirty="0"/>
              <a:t>е</a:t>
            </a:r>
            <a:r>
              <a:rPr spc="10" dirty="0"/>
              <a:t>н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55" dirty="0">
                <a:latin typeface="Arial"/>
                <a:cs typeface="Arial"/>
              </a:rPr>
              <a:t>E</a:t>
            </a:r>
            <a:r>
              <a:rPr spc="20" dirty="0">
                <a:latin typeface="Arial"/>
                <a:cs typeface="Arial"/>
              </a:rPr>
              <a:t>CD</a:t>
            </a:r>
            <a:r>
              <a:rPr dirty="0">
                <a:latin typeface="Arial"/>
                <a:cs typeface="Arial"/>
              </a:rPr>
              <a:t>*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6487795"/>
            <a:ext cx="85547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000" spc="80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ере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181717"/>
                </a:solidFill>
                <a:latin typeface="Arial"/>
                <a:cs typeface="Arial"/>
              </a:rPr>
              <a:t>G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oba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P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85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cs;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li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B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cs;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k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J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ap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;</a:t>
            </a:r>
            <a:r>
              <a:rPr sz="1000" spc="-1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wi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ss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cc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upa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P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181717"/>
                </a:solidFill>
                <a:latin typeface="Arial"/>
                <a:cs typeface="Arial"/>
              </a:rPr>
              <a:t>p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v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y</a:t>
            </a:r>
            <a:r>
              <a:rPr sz="1000" spc="-5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181717"/>
                </a:solidFill>
                <a:latin typeface="Arial"/>
                <a:cs typeface="Arial"/>
              </a:rPr>
              <a:t>mm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ss</a:t>
            </a:r>
            <a:r>
              <a:rPr sz="1000" spc="-25" dirty="0">
                <a:solidFill>
                  <a:srgbClr val="181717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201</a:t>
            </a:r>
            <a:r>
              <a:rPr sz="1000" dirty="0">
                <a:solidFill>
                  <a:srgbClr val="181717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8379" y="1381155"/>
            <a:ext cx="18288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*</a:t>
            </a:r>
            <a:r>
              <a:rPr sz="1200" b="1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4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b="1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201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7</a:t>
            </a:r>
            <a:r>
              <a:rPr sz="1200" b="1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4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b="1" spc="-4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b="1" spc="130" dirty="0">
                <a:solidFill>
                  <a:srgbClr val="181717"/>
                </a:solidFill>
                <a:latin typeface="Arial"/>
                <a:cs typeface="Arial"/>
              </a:rPr>
              <a:t>к</a:t>
            </a:r>
            <a:r>
              <a:rPr sz="1200" b="1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(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поп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b="1" spc="2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ні</a:t>
            </a:r>
            <a:r>
              <a:rPr sz="1200" b="1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да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b="1" spc="-4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)</a:t>
            </a:r>
            <a:r>
              <a:rPr sz="1200" b="1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200" b="1" spc="6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6328" y="1306668"/>
            <a:ext cx="7419975" cy="324485"/>
          </a:xfrm>
          <a:custGeom>
            <a:avLst/>
            <a:gdLst/>
            <a:ahLst/>
            <a:cxnLst/>
            <a:rect l="l" t="t" r="r" b="b"/>
            <a:pathLst>
              <a:path w="7419975" h="324485">
                <a:moveTo>
                  <a:pt x="0" y="324042"/>
                </a:moveTo>
                <a:lnTo>
                  <a:pt x="7419959" y="324042"/>
                </a:lnTo>
                <a:lnTo>
                  <a:pt x="7419959" y="0"/>
                </a:lnTo>
                <a:lnTo>
                  <a:pt x="0" y="0"/>
                </a:lnTo>
                <a:lnTo>
                  <a:pt x="0" y="32404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4814" y="1366427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10" h="69215">
                <a:moveTo>
                  <a:pt x="0" y="69210"/>
                </a:moveTo>
                <a:lnTo>
                  <a:pt x="219634" y="69210"/>
                </a:lnTo>
                <a:lnTo>
                  <a:pt x="219634" y="0"/>
                </a:lnTo>
                <a:lnTo>
                  <a:pt x="0" y="0"/>
                </a:lnTo>
                <a:lnTo>
                  <a:pt x="0" y="6921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4813" y="1366415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10" h="69215">
                <a:moveTo>
                  <a:pt x="0" y="69213"/>
                </a:moveTo>
                <a:lnTo>
                  <a:pt x="219633" y="69213"/>
                </a:lnTo>
                <a:lnTo>
                  <a:pt x="219633" y="0"/>
                </a:lnTo>
                <a:lnTo>
                  <a:pt x="0" y="0"/>
                </a:lnTo>
                <a:lnTo>
                  <a:pt x="0" y="69213"/>
                </a:lnTo>
                <a:close/>
              </a:path>
            </a:pathLst>
          </a:custGeom>
          <a:ln w="6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0931" y="1366427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10" h="69215">
                <a:moveTo>
                  <a:pt x="0" y="69210"/>
                </a:moveTo>
                <a:lnTo>
                  <a:pt x="219634" y="69210"/>
                </a:lnTo>
                <a:lnTo>
                  <a:pt x="219634" y="0"/>
                </a:lnTo>
                <a:lnTo>
                  <a:pt x="0" y="0"/>
                </a:lnTo>
                <a:lnTo>
                  <a:pt x="0" y="69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0931" y="1366415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10" h="69215">
                <a:moveTo>
                  <a:pt x="0" y="69213"/>
                </a:moveTo>
                <a:lnTo>
                  <a:pt x="219639" y="69213"/>
                </a:lnTo>
                <a:lnTo>
                  <a:pt x="219639" y="0"/>
                </a:lnTo>
                <a:lnTo>
                  <a:pt x="0" y="0"/>
                </a:lnTo>
                <a:lnTo>
                  <a:pt x="0" y="69213"/>
                </a:lnTo>
                <a:close/>
              </a:path>
            </a:pathLst>
          </a:custGeom>
          <a:ln w="6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1240" y="1366427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09" h="69215">
                <a:moveTo>
                  <a:pt x="0" y="69210"/>
                </a:moveTo>
                <a:lnTo>
                  <a:pt x="219634" y="69210"/>
                </a:lnTo>
                <a:lnTo>
                  <a:pt x="219634" y="0"/>
                </a:lnTo>
                <a:lnTo>
                  <a:pt x="0" y="0"/>
                </a:lnTo>
                <a:lnTo>
                  <a:pt x="0" y="69210"/>
                </a:lnTo>
                <a:close/>
              </a:path>
            </a:pathLst>
          </a:custGeom>
          <a:solidFill>
            <a:srgbClr val="A7B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1223" y="1366415"/>
            <a:ext cx="219710" cy="69215"/>
          </a:xfrm>
          <a:custGeom>
            <a:avLst/>
            <a:gdLst/>
            <a:ahLst/>
            <a:cxnLst/>
            <a:rect l="l" t="t" r="r" b="b"/>
            <a:pathLst>
              <a:path w="219709" h="69215">
                <a:moveTo>
                  <a:pt x="0" y="69213"/>
                </a:moveTo>
                <a:lnTo>
                  <a:pt x="219639" y="69213"/>
                </a:lnTo>
                <a:lnTo>
                  <a:pt x="219639" y="0"/>
                </a:lnTo>
                <a:lnTo>
                  <a:pt x="0" y="0"/>
                </a:lnTo>
                <a:lnTo>
                  <a:pt x="0" y="69213"/>
                </a:lnTo>
                <a:close/>
              </a:path>
            </a:pathLst>
          </a:custGeom>
          <a:ln w="6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4814" y="1487568"/>
            <a:ext cx="219710" cy="71120"/>
          </a:xfrm>
          <a:custGeom>
            <a:avLst/>
            <a:gdLst/>
            <a:ahLst/>
            <a:cxnLst/>
            <a:rect l="l" t="t" r="r" b="b"/>
            <a:pathLst>
              <a:path w="219710" h="71119">
                <a:moveTo>
                  <a:pt x="0" y="70782"/>
                </a:moveTo>
                <a:lnTo>
                  <a:pt x="219634" y="70782"/>
                </a:lnTo>
                <a:lnTo>
                  <a:pt x="219634" y="0"/>
                </a:lnTo>
                <a:lnTo>
                  <a:pt x="0" y="0"/>
                </a:lnTo>
                <a:lnTo>
                  <a:pt x="0" y="70782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4813" y="1487538"/>
            <a:ext cx="219710" cy="71120"/>
          </a:xfrm>
          <a:custGeom>
            <a:avLst/>
            <a:gdLst/>
            <a:ahLst/>
            <a:cxnLst/>
            <a:rect l="l" t="t" r="r" b="b"/>
            <a:pathLst>
              <a:path w="219710" h="71119">
                <a:moveTo>
                  <a:pt x="0" y="70786"/>
                </a:moveTo>
                <a:lnTo>
                  <a:pt x="219633" y="70786"/>
                </a:lnTo>
                <a:lnTo>
                  <a:pt x="219633" y="0"/>
                </a:lnTo>
                <a:lnTo>
                  <a:pt x="0" y="0"/>
                </a:lnTo>
                <a:lnTo>
                  <a:pt x="0" y="70786"/>
                </a:lnTo>
                <a:close/>
              </a:path>
            </a:pathLst>
          </a:custGeom>
          <a:ln w="6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51406" y="1347513"/>
            <a:ext cx="13874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 Narrow"/>
                <a:cs typeface="Arial Narrow"/>
              </a:rPr>
              <a:t>Equ</a:t>
            </a:r>
            <a:r>
              <a:rPr sz="800" spc="-5" dirty="0">
                <a:latin typeface="Arial Narrow"/>
                <a:cs typeface="Arial Narrow"/>
              </a:rPr>
              <a:t>it</a:t>
            </a:r>
            <a:r>
              <a:rPr sz="800" dirty="0">
                <a:latin typeface="Arial Narrow"/>
                <a:cs typeface="Arial Narrow"/>
              </a:rPr>
              <a:t>y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Arial Narrow"/>
                <a:cs typeface="Arial Narrow"/>
              </a:rPr>
              <a:t>C</a:t>
            </a:r>
            <a:r>
              <a:rPr sz="800" spc="-5" dirty="0">
                <a:latin typeface="Arial Narrow"/>
                <a:cs typeface="Arial Narrow"/>
              </a:rPr>
              <a:t>I</a:t>
            </a:r>
            <a:r>
              <a:rPr sz="800" dirty="0">
                <a:latin typeface="Arial Narrow"/>
                <a:cs typeface="Arial Narrow"/>
              </a:rPr>
              <a:t>S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Arial Narrow"/>
                <a:cs typeface="Arial Narrow"/>
              </a:rPr>
              <a:t>(</a:t>
            </a:r>
            <a:r>
              <a:rPr sz="800" dirty="0">
                <a:latin typeface="Arial Narrow"/>
                <a:cs typeface="Arial Narrow"/>
              </a:rPr>
              <a:t>when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Arial Narrow"/>
                <a:cs typeface="Arial Narrow"/>
              </a:rPr>
              <a:t>l</a:t>
            </a:r>
            <a:r>
              <a:rPr sz="800" dirty="0">
                <a:latin typeface="Arial Narrow"/>
                <a:cs typeface="Arial Narrow"/>
              </a:rPr>
              <a:t>oo</a:t>
            </a:r>
            <a:r>
              <a:rPr sz="800" spc="-5" dirty="0">
                <a:latin typeface="Arial Narrow"/>
                <a:cs typeface="Arial Narrow"/>
              </a:rPr>
              <a:t>k-t</a:t>
            </a:r>
            <a:r>
              <a:rPr sz="800" dirty="0">
                <a:latin typeface="Arial Narrow"/>
                <a:cs typeface="Arial Narrow"/>
              </a:rPr>
              <a:t>h</a:t>
            </a:r>
            <a:r>
              <a:rPr sz="800" spc="-5" dirty="0">
                <a:latin typeface="Arial Narrow"/>
                <a:cs typeface="Arial Narrow"/>
              </a:rPr>
              <a:t>r</a:t>
            </a:r>
            <a:r>
              <a:rPr sz="800" dirty="0">
                <a:latin typeface="Arial Narrow"/>
                <a:cs typeface="Arial Narrow"/>
              </a:rPr>
              <a:t>ough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 Narrow"/>
                <a:cs typeface="Arial Narrow"/>
              </a:rPr>
              <a:t>una</a:t>
            </a:r>
            <a:r>
              <a:rPr sz="800" spc="-10" dirty="0">
                <a:latin typeface="Arial Narrow"/>
                <a:cs typeface="Arial Narrow"/>
              </a:rPr>
              <a:t>v</a:t>
            </a:r>
            <a:r>
              <a:rPr sz="800" dirty="0">
                <a:latin typeface="Arial Narrow"/>
                <a:cs typeface="Arial Narrow"/>
              </a:rPr>
              <a:t>a</a:t>
            </a:r>
            <a:r>
              <a:rPr sz="800" spc="-5" dirty="0">
                <a:latin typeface="Arial Narrow"/>
                <a:cs typeface="Arial Narrow"/>
              </a:rPr>
              <a:t>il</a:t>
            </a:r>
            <a:r>
              <a:rPr sz="800" dirty="0">
                <a:latin typeface="Arial Narrow"/>
                <a:cs typeface="Arial Narrow"/>
              </a:rPr>
              <a:t>ab</a:t>
            </a:r>
            <a:r>
              <a:rPr sz="800" spc="-5" dirty="0">
                <a:latin typeface="Arial Narrow"/>
                <a:cs typeface="Arial Narrow"/>
              </a:rPr>
              <a:t>l</a:t>
            </a:r>
            <a:r>
              <a:rPr sz="800" spc="-10" dirty="0">
                <a:latin typeface="Arial Narrow"/>
                <a:cs typeface="Arial Narrow"/>
              </a:rPr>
              <a:t>e</a:t>
            </a:r>
            <a:r>
              <a:rPr sz="800" dirty="0">
                <a:latin typeface="Arial Narrow"/>
                <a:cs typeface="Arial Narrow"/>
              </a:rPr>
              <a:t>)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90931" y="1487568"/>
            <a:ext cx="219710" cy="71120"/>
          </a:xfrm>
          <a:custGeom>
            <a:avLst/>
            <a:gdLst/>
            <a:ahLst/>
            <a:cxnLst/>
            <a:rect l="l" t="t" r="r" b="b"/>
            <a:pathLst>
              <a:path w="219710" h="71119">
                <a:moveTo>
                  <a:pt x="0" y="70782"/>
                </a:moveTo>
                <a:lnTo>
                  <a:pt x="219634" y="70782"/>
                </a:lnTo>
                <a:lnTo>
                  <a:pt x="219634" y="0"/>
                </a:lnTo>
                <a:lnTo>
                  <a:pt x="0" y="0"/>
                </a:lnTo>
                <a:lnTo>
                  <a:pt x="0" y="70782"/>
                </a:lnTo>
                <a:close/>
              </a:path>
            </a:pathLst>
          </a:custGeom>
          <a:solidFill>
            <a:srgbClr val="ED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0931" y="1487538"/>
            <a:ext cx="219710" cy="71120"/>
          </a:xfrm>
          <a:custGeom>
            <a:avLst/>
            <a:gdLst/>
            <a:ahLst/>
            <a:cxnLst/>
            <a:rect l="l" t="t" r="r" b="b"/>
            <a:pathLst>
              <a:path w="219710" h="71119">
                <a:moveTo>
                  <a:pt x="0" y="70786"/>
                </a:moveTo>
                <a:lnTo>
                  <a:pt x="219639" y="70786"/>
                </a:lnTo>
                <a:lnTo>
                  <a:pt x="219639" y="0"/>
                </a:lnTo>
                <a:lnTo>
                  <a:pt x="0" y="0"/>
                </a:lnTo>
                <a:lnTo>
                  <a:pt x="0" y="70786"/>
                </a:lnTo>
                <a:close/>
              </a:path>
            </a:pathLst>
          </a:custGeom>
          <a:ln w="6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08451" y="1347513"/>
            <a:ext cx="598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dirty="0">
                <a:latin typeface="Arial Narrow"/>
                <a:cs typeface="Arial Narrow"/>
              </a:rPr>
              <a:t>Bi</a:t>
            </a:r>
            <a:r>
              <a:rPr sz="800" spc="-10" dirty="0">
                <a:latin typeface="Arial Narrow"/>
                <a:cs typeface="Arial Narrow"/>
              </a:rPr>
              <a:t>l</a:t>
            </a:r>
            <a:r>
              <a:rPr sz="800" spc="-5" dirty="0">
                <a:latin typeface="Arial Narrow"/>
                <a:cs typeface="Arial Narrow"/>
              </a:rPr>
              <a:t>l</a:t>
            </a:r>
            <a:r>
              <a:rPr sz="800" dirty="0">
                <a:latin typeface="Arial Narrow"/>
                <a:cs typeface="Arial Narrow"/>
              </a:rPr>
              <a:t>s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 Narrow"/>
                <a:cs typeface="Arial Narrow"/>
              </a:rPr>
              <a:t>and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 Narrow"/>
                <a:cs typeface="Arial Narrow"/>
              </a:rPr>
              <a:t>bonds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Arial Narrow"/>
                <a:cs typeface="Arial Narrow"/>
              </a:rPr>
              <a:t>Ot</a:t>
            </a:r>
            <a:r>
              <a:rPr sz="800" dirty="0">
                <a:latin typeface="Arial Narrow"/>
                <a:cs typeface="Arial Narrow"/>
              </a:rPr>
              <a:t>her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39386" y="1347513"/>
            <a:ext cx="723265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 Narrow"/>
                <a:cs typeface="Arial Narrow"/>
              </a:rPr>
              <a:t>Ca</a:t>
            </a:r>
            <a:r>
              <a:rPr sz="800" spc="-10" dirty="0">
                <a:latin typeface="Arial Narrow"/>
                <a:cs typeface="Arial Narrow"/>
              </a:rPr>
              <a:t>s</a:t>
            </a:r>
            <a:r>
              <a:rPr sz="800" dirty="0">
                <a:latin typeface="Arial Narrow"/>
                <a:cs typeface="Arial Narrow"/>
              </a:rPr>
              <a:t>h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 Narrow"/>
                <a:cs typeface="Arial Narrow"/>
              </a:rPr>
              <a:t>and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 Narrow"/>
                <a:cs typeface="Arial Narrow"/>
              </a:rPr>
              <a:t>depo</a:t>
            </a:r>
            <a:r>
              <a:rPr sz="800" spc="-10" dirty="0">
                <a:latin typeface="Arial Narrow"/>
                <a:cs typeface="Arial Narrow"/>
              </a:rPr>
              <a:t>s</a:t>
            </a:r>
            <a:r>
              <a:rPr sz="800" spc="-5" dirty="0">
                <a:latin typeface="Arial Narrow"/>
                <a:cs typeface="Arial Narrow"/>
              </a:rPr>
              <a:t>it</a:t>
            </a:r>
            <a:r>
              <a:rPr sz="800" dirty="0">
                <a:latin typeface="Arial Narrow"/>
                <a:cs typeface="Arial Narrow"/>
              </a:rPr>
              <a:t>s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8681" y="1779727"/>
            <a:ext cx="125349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35" dirty="0">
                <a:latin typeface="Arial Narrow"/>
                <a:cs typeface="Arial Narrow"/>
              </a:rPr>
              <a:t>B</a:t>
            </a:r>
            <a:r>
              <a:rPr sz="750" b="1" dirty="0">
                <a:latin typeface="Arial Narrow"/>
                <a:cs typeface="Arial Narrow"/>
              </a:rPr>
              <a:t>.</a:t>
            </a:r>
            <a:r>
              <a:rPr sz="750" b="1" spc="55" dirty="0">
                <a:latin typeface="Times New Roman"/>
                <a:cs typeface="Times New Roman"/>
              </a:rPr>
              <a:t> </a:t>
            </a:r>
            <a:r>
              <a:rPr sz="750" b="1" spc="-5" dirty="0">
                <a:latin typeface="Arial Narrow"/>
                <a:cs typeface="Arial Narrow"/>
              </a:rPr>
              <a:t>S</a:t>
            </a:r>
            <a:r>
              <a:rPr sz="750" b="1" dirty="0">
                <a:latin typeface="Arial Narrow"/>
                <a:cs typeface="Arial Narrow"/>
              </a:rPr>
              <a:t>e</a:t>
            </a:r>
            <a:r>
              <a:rPr sz="750" b="1" spc="35" dirty="0">
                <a:latin typeface="Arial Narrow"/>
                <a:cs typeface="Arial Narrow"/>
              </a:rPr>
              <a:t>l</a:t>
            </a:r>
            <a:r>
              <a:rPr sz="750" b="1" dirty="0">
                <a:latin typeface="Arial Narrow"/>
                <a:cs typeface="Arial Narrow"/>
              </a:rPr>
              <a:t>ected</a:t>
            </a:r>
            <a:r>
              <a:rPr sz="750" b="1" spc="55" dirty="0">
                <a:latin typeface="Times New Roman"/>
                <a:cs typeface="Times New Roman"/>
              </a:rPr>
              <a:t> </a:t>
            </a:r>
            <a:r>
              <a:rPr sz="750" b="1" spc="30" dirty="0">
                <a:latin typeface="Arial Narrow"/>
                <a:cs typeface="Arial Narrow"/>
              </a:rPr>
              <a:t>o</a:t>
            </a:r>
            <a:r>
              <a:rPr sz="750" b="1" dirty="0">
                <a:latin typeface="Arial Narrow"/>
                <a:cs typeface="Arial Narrow"/>
              </a:rPr>
              <a:t>t</a:t>
            </a:r>
            <a:r>
              <a:rPr sz="750" b="1" spc="35" dirty="0">
                <a:latin typeface="Arial Narrow"/>
                <a:cs typeface="Arial Narrow"/>
              </a:rPr>
              <a:t>h</a:t>
            </a:r>
            <a:r>
              <a:rPr sz="750" b="1" spc="-5" dirty="0">
                <a:latin typeface="Arial Narrow"/>
                <a:cs typeface="Arial Narrow"/>
              </a:rPr>
              <a:t>e</a:t>
            </a:r>
            <a:r>
              <a:rPr sz="750" b="1" dirty="0">
                <a:latin typeface="Arial Narrow"/>
                <a:cs typeface="Arial Narrow"/>
              </a:rPr>
              <a:t>r</a:t>
            </a:r>
            <a:r>
              <a:rPr sz="750" b="1" spc="55" dirty="0">
                <a:latin typeface="Times New Roman"/>
                <a:cs typeface="Times New Roman"/>
              </a:rPr>
              <a:t> </a:t>
            </a:r>
            <a:r>
              <a:rPr sz="750" b="1" spc="35" dirty="0">
                <a:latin typeface="Arial Narrow"/>
                <a:cs typeface="Arial Narrow"/>
              </a:rPr>
              <a:t>juri</a:t>
            </a:r>
            <a:r>
              <a:rPr sz="750" b="1" dirty="0">
                <a:latin typeface="Arial Narrow"/>
                <a:cs typeface="Arial Narrow"/>
              </a:rPr>
              <a:t>s</a:t>
            </a:r>
            <a:r>
              <a:rPr sz="750" b="1" spc="35" dirty="0">
                <a:latin typeface="Arial Narrow"/>
                <a:cs typeface="Arial Narrow"/>
              </a:rPr>
              <a:t>di</a:t>
            </a:r>
            <a:r>
              <a:rPr sz="750" b="1" spc="-5" dirty="0">
                <a:latin typeface="Arial Narrow"/>
                <a:cs typeface="Arial Narrow"/>
              </a:rPr>
              <a:t>c</a:t>
            </a:r>
            <a:r>
              <a:rPr sz="750" b="1" dirty="0">
                <a:latin typeface="Arial Narrow"/>
                <a:cs typeface="Arial Narrow"/>
              </a:rPr>
              <a:t>t</a:t>
            </a:r>
            <a:r>
              <a:rPr sz="750" b="1" spc="35" dirty="0">
                <a:latin typeface="Arial Narrow"/>
                <a:cs typeface="Arial Narrow"/>
              </a:rPr>
              <a:t>io</a:t>
            </a:r>
            <a:r>
              <a:rPr sz="750" b="1" spc="30" dirty="0">
                <a:latin typeface="Arial Narrow"/>
                <a:cs typeface="Arial Narrow"/>
              </a:rPr>
              <a:t>n</a:t>
            </a:r>
            <a:r>
              <a:rPr sz="750" b="1" dirty="0">
                <a:latin typeface="Arial Narrow"/>
                <a:cs typeface="Arial Narrow"/>
              </a:rPr>
              <a:t>s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05087" y="2021793"/>
            <a:ext cx="2781300" cy="3370579"/>
          </a:xfrm>
          <a:custGeom>
            <a:avLst/>
            <a:gdLst/>
            <a:ahLst/>
            <a:cxnLst/>
            <a:rect l="l" t="t" r="r" b="b"/>
            <a:pathLst>
              <a:path w="2781300" h="3370579">
                <a:moveTo>
                  <a:pt x="0" y="3370417"/>
                </a:moveTo>
                <a:lnTo>
                  <a:pt x="2780848" y="3370417"/>
                </a:lnTo>
                <a:lnTo>
                  <a:pt x="2780848" y="0"/>
                </a:lnTo>
                <a:lnTo>
                  <a:pt x="0" y="0"/>
                </a:lnTo>
                <a:lnTo>
                  <a:pt x="0" y="3370417"/>
                </a:lnTo>
                <a:close/>
              </a:path>
            </a:pathLst>
          </a:custGeom>
          <a:solidFill>
            <a:srgbClr val="F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2612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0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8979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01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4980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0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1331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0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7408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88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7670" y="2031873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7670" y="2155469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7670" y="2287691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7670" y="2420066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7670" y="2543601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7670" y="2676007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7670" y="2808396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97670" y="2931932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7670" y="3064322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7670" y="3196544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670" y="3320125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7670" y="3452347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7670" y="3584737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7670" y="3708273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7670" y="3840676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7670" y="3973067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97670" y="4096600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97670" y="4228999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97670" y="4361210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97670" y="4484804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98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97670" y="4617005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7670" y="4749402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7670" y="4872930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7670" y="5005328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97670" y="5137725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7670" y="5261253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81" y="0"/>
                </a:lnTo>
              </a:path>
            </a:pathLst>
          </a:custGeom>
          <a:ln w="101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02100" y="2027590"/>
            <a:ext cx="2790190" cy="3370579"/>
          </a:xfrm>
          <a:custGeom>
            <a:avLst/>
            <a:gdLst/>
            <a:ahLst/>
            <a:cxnLst/>
            <a:rect l="l" t="t" r="r" b="b"/>
            <a:pathLst>
              <a:path w="2790190" h="3370579">
                <a:moveTo>
                  <a:pt x="8869" y="0"/>
                </a:moveTo>
                <a:lnTo>
                  <a:pt x="0" y="8564"/>
                </a:lnTo>
                <a:lnTo>
                  <a:pt x="0" y="3370487"/>
                </a:lnTo>
                <a:lnTo>
                  <a:pt x="2780903" y="3370487"/>
                </a:lnTo>
                <a:lnTo>
                  <a:pt x="2789681" y="3361629"/>
                </a:lnTo>
                <a:lnTo>
                  <a:pt x="8869" y="3361629"/>
                </a:lnTo>
                <a:lnTo>
                  <a:pt x="8869" y="0"/>
                </a:lnTo>
                <a:close/>
              </a:path>
              <a:path w="2790190" h="3370579">
                <a:moveTo>
                  <a:pt x="2789681" y="0"/>
                </a:moveTo>
                <a:lnTo>
                  <a:pt x="2780903" y="0"/>
                </a:lnTo>
                <a:lnTo>
                  <a:pt x="2780903" y="3361629"/>
                </a:lnTo>
                <a:lnTo>
                  <a:pt x="2789681" y="3361629"/>
                </a:lnTo>
                <a:lnTo>
                  <a:pt x="2789681" y="0"/>
                </a:lnTo>
                <a:close/>
              </a:path>
              <a:path w="2790190" h="3370579">
                <a:moveTo>
                  <a:pt x="8869" y="0"/>
                </a:moveTo>
                <a:lnTo>
                  <a:pt x="0" y="0"/>
                </a:lnTo>
                <a:lnTo>
                  <a:pt x="0" y="8564"/>
                </a:lnTo>
                <a:lnTo>
                  <a:pt x="8869" y="0"/>
                </a:lnTo>
                <a:close/>
              </a:path>
              <a:path w="2790190" h="3370579">
                <a:moveTo>
                  <a:pt x="2780903" y="0"/>
                </a:moveTo>
                <a:lnTo>
                  <a:pt x="8869" y="0"/>
                </a:lnTo>
                <a:lnTo>
                  <a:pt x="8869" y="8564"/>
                </a:lnTo>
                <a:lnTo>
                  <a:pt x="2780903" y="8564"/>
                </a:lnTo>
                <a:lnTo>
                  <a:pt x="2780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02097" y="2027589"/>
            <a:ext cx="2790190" cy="3370579"/>
          </a:xfrm>
          <a:custGeom>
            <a:avLst/>
            <a:gdLst/>
            <a:ahLst/>
            <a:cxnLst/>
            <a:rect l="l" t="t" r="r" b="b"/>
            <a:pathLst>
              <a:path w="2790190" h="3370579">
                <a:moveTo>
                  <a:pt x="0" y="0"/>
                </a:moveTo>
                <a:lnTo>
                  <a:pt x="2780927" y="0"/>
                </a:lnTo>
                <a:lnTo>
                  <a:pt x="2789693" y="0"/>
                </a:lnTo>
                <a:lnTo>
                  <a:pt x="2789693" y="3361629"/>
                </a:lnTo>
                <a:lnTo>
                  <a:pt x="2780927" y="3370487"/>
                </a:lnTo>
                <a:lnTo>
                  <a:pt x="0" y="3370487"/>
                </a:lnTo>
                <a:lnTo>
                  <a:pt x="0" y="3361629"/>
                </a:lnTo>
                <a:lnTo>
                  <a:pt x="0" y="0"/>
                </a:lnTo>
                <a:close/>
              </a:path>
            </a:pathLst>
          </a:custGeom>
          <a:ln w="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02097" y="2027589"/>
            <a:ext cx="2781300" cy="3361690"/>
          </a:xfrm>
          <a:custGeom>
            <a:avLst/>
            <a:gdLst/>
            <a:ahLst/>
            <a:cxnLst/>
            <a:rect l="l" t="t" r="r" b="b"/>
            <a:pathLst>
              <a:path w="2781300" h="3361690">
                <a:moveTo>
                  <a:pt x="8856" y="3361629"/>
                </a:moveTo>
                <a:lnTo>
                  <a:pt x="0" y="3361629"/>
                </a:lnTo>
                <a:lnTo>
                  <a:pt x="2780927" y="3361629"/>
                </a:lnTo>
                <a:lnTo>
                  <a:pt x="2780927" y="0"/>
                </a:lnTo>
                <a:lnTo>
                  <a:pt x="2780927" y="8546"/>
                </a:lnTo>
                <a:lnTo>
                  <a:pt x="0" y="8546"/>
                </a:lnTo>
                <a:lnTo>
                  <a:pt x="8856" y="0"/>
                </a:lnTo>
                <a:lnTo>
                  <a:pt x="8856" y="3361629"/>
                </a:lnTo>
                <a:close/>
              </a:path>
            </a:pathLst>
          </a:custGeom>
          <a:ln w="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5088" y="2083406"/>
            <a:ext cx="1942464" cy="0"/>
          </a:xfrm>
          <a:custGeom>
            <a:avLst/>
            <a:gdLst/>
            <a:ahLst/>
            <a:cxnLst/>
            <a:rect l="l" t="t" r="r" b="b"/>
            <a:pathLst>
              <a:path w="1942465">
                <a:moveTo>
                  <a:pt x="0" y="0"/>
                </a:moveTo>
                <a:lnTo>
                  <a:pt x="1942392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05088" y="2062795"/>
            <a:ext cx="1957705" cy="62230"/>
          </a:xfrm>
          <a:custGeom>
            <a:avLst/>
            <a:gdLst/>
            <a:ahLst/>
            <a:cxnLst/>
            <a:rect l="l" t="t" r="r" b="b"/>
            <a:pathLst>
              <a:path w="1957704" h="62230">
                <a:moveTo>
                  <a:pt x="5882" y="0"/>
                </a:moveTo>
                <a:lnTo>
                  <a:pt x="0" y="5841"/>
                </a:lnTo>
                <a:lnTo>
                  <a:pt x="0" y="61721"/>
                </a:lnTo>
                <a:lnTo>
                  <a:pt x="1948189" y="61721"/>
                </a:lnTo>
                <a:lnTo>
                  <a:pt x="1957089" y="52943"/>
                </a:lnTo>
                <a:lnTo>
                  <a:pt x="5882" y="52943"/>
                </a:lnTo>
                <a:lnTo>
                  <a:pt x="5882" y="0"/>
                </a:lnTo>
                <a:close/>
              </a:path>
              <a:path w="1957704" h="62230">
                <a:moveTo>
                  <a:pt x="1957089" y="0"/>
                </a:moveTo>
                <a:lnTo>
                  <a:pt x="1948189" y="0"/>
                </a:lnTo>
                <a:lnTo>
                  <a:pt x="1948189" y="52943"/>
                </a:lnTo>
                <a:lnTo>
                  <a:pt x="1957089" y="52943"/>
                </a:lnTo>
                <a:lnTo>
                  <a:pt x="1957089" y="0"/>
                </a:lnTo>
                <a:close/>
              </a:path>
              <a:path w="1957704" h="62230">
                <a:moveTo>
                  <a:pt x="1948189" y="0"/>
                </a:moveTo>
                <a:lnTo>
                  <a:pt x="5882" y="0"/>
                </a:lnTo>
                <a:lnTo>
                  <a:pt x="5882" y="8808"/>
                </a:lnTo>
                <a:lnTo>
                  <a:pt x="1948189" y="8808"/>
                </a:lnTo>
                <a:lnTo>
                  <a:pt x="1948189" y="0"/>
                </a:lnTo>
                <a:close/>
              </a:path>
              <a:path w="1957704" h="62230">
                <a:moveTo>
                  <a:pt x="5882" y="0"/>
                </a:moveTo>
                <a:lnTo>
                  <a:pt x="0" y="0"/>
                </a:lnTo>
                <a:lnTo>
                  <a:pt x="0" y="58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05087" y="2062784"/>
            <a:ext cx="1957070" cy="62230"/>
          </a:xfrm>
          <a:custGeom>
            <a:avLst/>
            <a:gdLst/>
            <a:ahLst/>
            <a:cxnLst/>
            <a:rect l="l" t="t" r="r" b="b"/>
            <a:pathLst>
              <a:path w="1957070" h="62230">
                <a:moveTo>
                  <a:pt x="0" y="0"/>
                </a:moveTo>
                <a:lnTo>
                  <a:pt x="1948203" y="0"/>
                </a:lnTo>
                <a:lnTo>
                  <a:pt x="1957060" y="0"/>
                </a:lnTo>
                <a:lnTo>
                  <a:pt x="1957060" y="52929"/>
                </a:lnTo>
                <a:lnTo>
                  <a:pt x="1948203" y="61720"/>
                </a:lnTo>
                <a:lnTo>
                  <a:pt x="0" y="6172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5087" y="211571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05087" y="2062784"/>
            <a:ext cx="1948814" cy="53340"/>
          </a:xfrm>
          <a:custGeom>
            <a:avLst/>
            <a:gdLst/>
            <a:ahLst/>
            <a:cxnLst/>
            <a:rect l="l" t="t" r="r" b="b"/>
            <a:pathLst>
              <a:path w="1948815" h="53339">
                <a:moveTo>
                  <a:pt x="0" y="52929"/>
                </a:moveTo>
                <a:lnTo>
                  <a:pt x="1948203" y="52929"/>
                </a:lnTo>
                <a:lnTo>
                  <a:pt x="1948203" y="0"/>
                </a:lnTo>
                <a:lnTo>
                  <a:pt x="1948203" y="8791"/>
                </a:lnTo>
                <a:lnTo>
                  <a:pt x="0" y="879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05087" y="2062784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3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05088" y="2215811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017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05088" y="2195200"/>
            <a:ext cx="1816100" cy="62230"/>
          </a:xfrm>
          <a:custGeom>
            <a:avLst/>
            <a:gdLst/>
            <a:ahLst/>
            <a:cxnLst/>
            <a:rect l="l" t="t" r="r" b="b"/>
            <a:pathLst>
              <a:path w="1816100" h="62230">
                <a:moveTo>
                  <a:pt x="5882" y="0"/>
                </a:moveTo>
                <a:lnTo>
                  <a:pt x="0" y="5821"/>
                </a:lnTo>
                <a:lnTo>
                  <a:pt x="0" y="61721"/>
                </a:lnTo>
                <a:lnTo>
                  <a:pt x="1806823" y="61721"/>
                </a:lnTo>
                <a:lnTo>
                  <a:pt x="1815723" y="52913"/>
                </a:lnTo>
                <a:lnTo>
                  <a:pt x="5882" y="52913"/>
                </a:lnTo>
                <a:lnTo>
                  <a:pt x="5882" y="0"/>
                </a:lnTo>
                <a:close/>
              </a:path>
              <a:path w="1816100" h="62230">
                <a:moveTo>
                  <a:pt x="1815723" y="0"/>
                </a:moveTo>
                <a:lnTo>
                  <a:pt x="1806823" y="0"/>
                </a:lnTo>
                <a:lnTo>
                  <a:pt x="1806823" y="52913"/>
                </a:lnTo>
                <a:lnTo>
                  <a:pt x="1815723" y="52913"/>
                </a:lnTo>
                <a:lnTo>
                  <a:pt x="1815723" y="0"/>
                </a:lnTo>
                <a:close/>
              </a:path>
              <a:path w="1816100" h="62230">
                <a:moveTo>
                  <a:pt x="1806823" y="0"/>
                </a:moveTo>
                <a:lnTo>
                  <a:pt x="5882" y="0"/>
                </a:lnTo>
                <a:lnTo>
                  <a:pt x="5882" y="8778"/>
                </a:lnTo>
                <a:lnTo>
                  <a:pt x="1806823" y="8778"/>
                </a:lnTo>
                <a:lnTo>
                  <a:pt x="1806823" y="0"/>
                </a:lnTo>
                <a:close/>
              </a:path>
              <a:path w="1816100" h="62230">
                <a:moveTo>
                  <a:pt x="5882" y="0"/>
                </a:moveTo>
                <a:lnTo>
                  <a:pt x="0" y="0"/>
                </a:lnTo>
                <a:lnTo>
                  <a:pt x="0" y="582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5087" y="2195168"/>
            <a:ext cx="1816100" cy="62230"/>
          </a:xfrm>
          <a:custGeom>
            <a:avLst/>
            <a:gdLst/>
            <a:ahLst/>
            <a:cxnLst/>
            <a:rect l="l" t="t" r="r" b="b"/>
            <a:pathLst>
              <a:path w="1816100" h="62230">
                <a:moveTo>
                  <a:pt x="0" y="0"/>
                </a:moveTo>
                <a:lnTo>
                  <a:pt x="1806830" y="0"/>
                </a:lnTo>
                <a:lnTo>
                  <a:pt x="1815717" y="0"/>
                </a:lnTo>
                <a:lnTo>
                  <a:pt x="1815717" y="52960"/>
                </a:lnTo>
                <a:lnTo>
                  <a:pt x="1806830" y="61751"/>
                </a:lnTo>
                <a:lnTo>
                  <a:pt x="0" y="6175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05087" y="22481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05087" y="2195168"/>
            <a:ext cx="1807210" cy="53340"/>
          </a:xfrm>
          <a:custGeom>
            <a:avLst/>
            <a:gdLst/>
            <a:ahLst/>
            <a:cxnLst/>
            <a:rect l="l" t="t" r="r" b="b"/>
            <a:pathLst>
              <a:path w="1807209" h="53339">
                <a:moveTo>
                  <a:pt x="0" y="52960"/>
                </a:moveTo>
                <a:lnTo>
                  <a:pt x="1806830" y="52960"/>
                </a:lnTo>
                <a:lnTo>
                  <a:pt x="1806830" y="0"/>
                </a:lnTo>
                <a:lnTo>
                  <a:pt x="1806830" y="8821"/>
                </a:lnTo>
                <a:lnTo>
                  <a:pt x="0" y="882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05087" y="2195168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43"/>
                </a:moveTo>
                <a:lnTo>
                  <a:pt x="5866" y="0"/>
                </a:lnTo>
                <a:lnTo>
                  <a:pt x="5866" y="52960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05088" y="2343721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25" y="0"/>
                </a:lnTo>
              </a:path>
            </a:pathLst>
          </a:custGeom>
          <a:ln w="452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05088" y="2327574"/>
            <a:ext cx="1286510" cy="53340"/>
          </a:xfrm>
          <a:custGeom>
            <a:avLst/>
            <a:gdLst/>
            <a:ahLst/>
            <a:cxnLst/>
            <a:rect l="l" t="t" r="r" b="b"/>
            <a:pathLst>
              <a:path w="1286509" h="53339">
                <a:moveTo>
                  <a:pt x="5882" y="0"/>
                </a:moveTo>
                <a:lnTo>
                  <a:pt x="0" y="5680"/>
                </a:lnTo>
                <a:lnTo>
                  <a:pt x="0" y="52943"/>
                </a:lnTo>
                <a:lnTo>
                  <a:pt x="1277020" y="52943"/>
                </a:lnTo>
                <a:lnTo>
                  <a:pt x="1285920" y="44013"/>
                </a:lnTo>
                <a:lnTo>
                  <a:pt x="5882" y="44013"/>
                </a:lnTo>
                <a:lnTo>
                  <a:pt x="5882" y="0"/>
                </a:lnTo>
                <a:close/>
              </a:path>
              <a:path w="1286509" h="53339">
                <a:moveTo>
                  <a:pt x="1285920" y="0"/>
                </a:moveTo>
                <a:lnTo>
                  <a:pt x="1277020" y="0"/>
                </a:lnTo>
                <a:lnTo>
                  <a:pt x="1277020" y="44013"/>
                </a:lnTo>
                <a:lnTo>
                  <a:pt x="1285920" y="44013"/>
                </a:lnTo>
                <a:lnTo>
                  <a:pt x="1285920" y="0"/>
                </a:lnTo>
                <a:close/>
              </a:path>
              <a:path w="1286509" h="53339">
                <a:moveTo>
                  <a:pt x="1277020" y="0"/>
                </a:moveTo>
                <a:lnTo>
                  <a:pt x="5882" y="0"/>
                </a:lnTo>
                <a:lnTo>
                  <a:pt x="5882" y="8564"/>
                </a:lnTo>
                <a:lnTo>
                  <a:pt x="1277020" y="8564"/>
                </a:lnTo>
                <a:lnTo>
                  <a:pt x="1277020" y="0"/>
                </a:lnTo>
                <a:close/>
              </a:path>
              <a:path w="1286509" h="53339">
                <a:moveTo>
                  <a:pt x="5882" y="0"/>
                </a:moveTo>
                <a:lnTo>
                  <a:pt x="0" y="0"/>
                </a:lnTo>
                <a:lnTo>
                  <a:pt x="0" y="5680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05087" y="2327584"/>
            <a:ext cx="1286510" cy="53340"/>
          </a:xfrm>
          <a:custGeom>
            <a:avLst/>
            <a:gdLst/>
            <a:ahLst/>
            <a:cxnLst/>
            <a:rect l="l" t="t" r="r" b="b"/>
            <a:pathLst>
              <a:path w="1286509" h="53339">
                <a:moveTo>
                  <a:pt x="0" y="0"/>
                </a:moveTo>
                <a:lnTo>
                  <a:pt x="1277038" y="0"/>
                </a:lnTo>
                <a:lnTo>
                  <a:pt x="1285925" y="0"/>
                </a:lnTo>
                <a:lnTo>
                  <a:pt x="1285925" y="43985"/>
                </a:lnTo>
                <a:lnTo>
                  <a:pt x="1277038" y="52929"/>
                </a:lnTo>
                <a:lnTo>
                  <a:pt x="0" y="52929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05087" y="237156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05087" y="2327584"/>
            <a:ext cx="1277620" cy="44450"/>
          </a:xfrm>
          <a:custGeom>
            <a:avLst/>
            <a:gdLst/>
            <a:ahLst/>
            <a:cxnLst/>
            <a:rect l="l" t="t" r="r" b="b"/>
            <a:pathLst>
              <a:path w="1277620" h="44450">
                <a:moveTo>
                  <a:pt x="0" y="43985"/>
                </a:moveTo>
                <a:lnTo>
                  <a:pt x="1277038" y="43985"/>
                </a:lnTo>
                <a:lnTo>
                  <a:pt x="1277038" y="0"/>
                </a:lnTo>
                <a:lnTo>
                  <a:pt x="1277038" y="8546"/>
                </a:lnTo>
                <a:lnTo>
                  <a:pt x="0" y="8546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05087" y="2327584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661"/>
                </a:moveTo>
                <a:lnTo>
                  <a:pt x="5866" y="0"/>
                </a:lnTo>
                <a:lnTo>
                  <a:pt x="5866" y="43985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05088" y="2471660"/>
            <a:ext cx="1218565" cy="0"/>
          </a:xfrm>
          <a:custGeom>
            <a:avLst/>
            <a:gdLst/>
            <a:ahLst/>
            <a:cxnLst/>
            <a:rect l="l" t="t" r="r" b="b"/>
            <a:pathLst>
              <a:path w="1218565">
                <a:moveTo>
                  <a:pt x="0" y="0"/>
                </a:moveTo>
                <a:lnTo>
                  <a:pt x="1218324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5088" y="2451049"/>
            <a:ext cx="1233170" cy="62230"/>
          </a:xfrm>
          <a:custGeom>
            <a:avLst/>
            <a:gdLst/>
            <a:ahLst/>
            <a:cxnLst/>
            <a:rect l="l" t="t" r="r" b="b"/>
            <a:pathLst>
              <a:path w="1233170" h="62230">
                <a:moveTo>
                  <a:pt x="5882" y="0"/>
                </a:moveTo>
                <a:lnTo>
                  <a:pt x="0" y="5680"/>
                </a:lnTo>
                <a:lnTo>
                  <a:pt x="0" y="61874"/>
                </a:lnTo>
                <a:lnTo>
                  <a:pt x="1224259" y="61874"/>
                </a:lnTo>
                <a:lnTo>
                  <a:pt x="1233128" y="52943"/>
                </a:lnTo>
                <a:lnTo>
                  <a:pt x="5882" y="52943"/>
                </a:lnTo>
                <a:lnTo>
                  <a:pt x="5882" y="0"/>
                </a:lnTo>
                <a:close/>
              </a:path>
              <a:path w="1233170" h="62230">
                <a:moveTo>
                  <a:pt x="1233128" y="0"/>
                </a:moveTo>
                <a:lnTo>
                  <a:pt x="1224259" y="0"/>
                </a:lnTo>
                <a:lnTo>
                  <a:pt x="1224259" y="52943"/>
                </a:lnTo>
                <a:lnTo>
                  <a:pt x="1233128" y="52943"/>
                </a:lnTo>
                <a:lnTo>
                  <a:pt x="1233128" y="0"/>
                </a:lnTo>
                <a:close/>
              </a:path>
              <a:path w="1233170" h="62230">
                <a:moveTo>
                  <a:pt x="1224259" y="0"/>
                </a:moveTo>
                <a:lnTo>
                  <a:pt x="5882" y="0"/>
                </a:lnTo>
                <a:lnTo>
                  <a:pt x="5882" y="8564"/>
                </a:lnTo>
                <a:lnTo>
                  <a:pt x="1224259" y="8564"/>
                </a:lnTo>
                <a:lnTo>
                  <a:pt x="1224259" y="0"/>
                </a:lnTo>
                <a:close/>
              </a:path>
              <a:path w="1233170" h="62230">
                <a:moveTo>
                  <a:pt x="5882" y="0"/>
                </a:moveTo>
                <a:lnTo>
                  <a:pt x="0" y="0"/>
                </a:lnTo>
                <a:lnTo>
                  <a:pt x="0" y="5680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05087" y="2451055"/>
            <a:ext cx="1233170" cy="62230"/>
          </a:xfrm>
          <a:custGeom>
            <a:avLst/>
            <a:gdLst/>
            <a:ahLst/>
            <a:cxnLst/>
            <a:rect l="l" t="t" r="r" b="b"/>
            <a:pathLst>
              <a:path w="1233170" h="62230">
                <a:moveTo>
                  <a:pt x="0" y="0"/>
                </a:moveTo>
                <a:lnTo>
                  <a:pt x="1224232" y="0"/>
                </a:lnTo>
                <a:lnTo>
                  <a:pt x="1233150" y="0"/>
                </a:lnTo>
                <a:lnTo>
                  <a:pt x="1233150" y="52929"/>
                </a:lnTo>
                <a:lnTo>
                  <a:pt x="1224232" y="61842"/>
                </a:lnTo>
                <a:lnTo>
                  <a:pt x="0" y="61842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05087" y="250398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05087" y="2451055"/>
            <a:ext cx="1224280" cy="53340"/>
          </a:xfrm>
          <a:custGeom>
            <a:avLst/>
            <a:gdLst/>
            <a:ahLst/>
            <a:cxnLst/>
            <a:rect l="l" t="t" r="r" b="b"/>
            <a:pathLst>
              <a:path w="1224279" h="53339">
                <a:moveTo>
                  <a:pt x="0" y="52929"/>
                </a:moveTo>
                <a:lnTo>
                  <a:pt x="1224232" y="52929"/>
                </a:lnTo>
                <a:lnTo>
                  <a:pt x="1224232" y="0"/>
                </a:lnTo>
                <a:lnTo>
                  <a:pt x="1224232" y="8577"/>
                </a:lnTo>
                <a:lnTo>
                  <a:pt x="0" y="8577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5087" y="2451055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681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05088" y="2603923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>
                <a:moveTo>
                  <a:pt x="0" y="0"/>
                </a:moveTo>
                <a:lnTo>
                  <a:pt x="1209549" y="0"/>
                </a:lnTo>
              </a:path>
            </a:pathLst>
          </a:custGeom>
          <a:ln w="5445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05088" y="2583210"/>
            <a:ext cx="1224280" cy="62230"/>
          </a:xfrm>
          <a:custGeom>
            <a:avLst/>
            <a:gdLst/>
            <a:ahLst/>
            <a:cxnLst/>
            <a:rect l="l" t="t" r="r" b="b"/>
            <a:pathLst>
              <a:path w="1224279" h="62230">
                <a:moveTo>
                  <a:pt x="5882" y="0"/>
                </a:moveTo>
                <a:lnTo>
                  <a:pt x="0" y="5841"/>
                </a:lnTo>
                <a:lnTo>
                  <a:pt x="0" y="61752"/>
                </a:lnTo>
                <a:lnTo>
                  <a:pt x="1215359" y="61752"/>
                </a:lnTo>
                <a:lnTo>
                  <a:pt x="1224259" y="53187"/>
                </a:lnTo>
                <a:lnTo>
                  <a:pt x="5882" y="53187"/>
                </a:lnTo>
                <a:lnTo>
                  <a:pt x="5882" y="0"/>
                </a:lnTo>
                <a:close/>
              </a:path>
              <a:path w="1224279" h="62230">
                <a:moveTo>
                  <a:pt x="1224259" y="0"/>
                </a:moveTo>
                <a:lnTo>
                  <a:pt x="1215359" y="0"/>
                </a:lnTo>
                <a:lnTo>
                  <a:pt x="1215359" y="53187"/>
                </a:lnTo>
                <a:lnTo>
                  <a:pt x="1224259" y="53187"/>
                </a:lnTo>
                <a:lnTo>
                  <a:pt x="1224259" y="0"/>
                </a:lnTo>
                <a:close/>
              </a:path>
              <a:path w="1224279" h="62230">
                <a:moveTo>
                  <a:pt x="1215359" y="0"/>
                </a:moveTo>
                <a:lnTo>
                  <a:pt x="5882" y="0"/>
                </a:lnTo>
                <a:lnTo>
                  <a:pt x="5882" y="8808"/>
                </a:lnTo>
                <a:lnTo>
                  <a:pt x="1215359" y="8808"/>
                </a:lnTo>
                <a:lnTo>
                  <a:pt x="1215359" y="0"/>
                </a:lnTo>
                <a:close/>
              </a:path>
              <a:path w="1224279" h="62230">
                <a:moveTo>
                  <a:pt x="5882" y="0"/>
                </a:moveTo>
                <a:lnTo>
                  <a:pt x="0" y="0"/>
                </a:lnTo>
                <a:lnTo>
                  <a:pt x="0" y="58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05087" y="2583196"/>
            <a:ext cx="1224280" cy="62230"/>
          </a:xfrm>
          <a:custGeom>
            <a:avLst/>
            <a:gdLst/>
            <a:ahLst/>
            <a:cxnLst/>
            <a:rect l="l" t="t" r="r" b="b"/>
            <a:pathLst>
              <a:path w="1224279" h="62230">
                <a:moveTo>
                  <a:pt x="0" y="0"/>
                </a:moveTo>
                <a:lnTo>
                  <a:pt x="1215345" y="0"/>
                </a:lnTo>
                <a:lnTo>
                  <a:pt x="1224232" y="0"/>
                </a:lnTo>
                <a:lnTo>
                  <a:pt x="1224232" y="53173"/>
                </a:lnTo>
                <a:lnTo>
                  <a:pt x="1215345" y="61751"/>
                </a:lnTo>
                <a:lnTo>
                  <a:pt x="0" y="6175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05087" y="263637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05087" y="2583196"/>
            <a:ext cx="1215390" cy="53340"/>
          </a:xfrm>
          <a:custGeom>
            <a:avLst/>
            <a:gdLst/>
            <a:ahLst/>
            <a:cxnLst/>
            <a:rect l="l" t="t" r="r" b="b"/>
            <a:pathLst>
              <a:path w="1215390" h="53339">
                <a:moveTo>
                  <a:pt x="0" y="53173"/>
                </a:moveTo>
                <a:lnTo>
                  <a:pt x="1215345" y="53173"/>
                </a:lnTo>
                <a:lnTo>
                  <a:pt x="1215345" y="0"/>
                </a:lnTo>
                <a:lnTo>
                  <a:pt x="1215345" y="8821"/>
                </a:lnTo>
                <a:lnTo>
                  <a:pt x="0" y="882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05087" y="2583196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43"/>
                </a:moveTo>
                <a:lnTo>
                  <a:pt x="5866" y="0"/>
                </a:lnTo>
                <a:lnTo>
                  <a:pt x="5866" y="53173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05088" y="2731954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8982" y="0"/>
                </a:lnTo>
              </a:path>
            </a:pathLst>
          </a:custGeom>
          <a:ln w="4558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05088" y="2715615"/>
            <a:ext cx="1153795" cy="53340"/>
          </a:xfrm>
          <a:custGeom>
            <a:avLst/>
            <a:gdLst/>
            <a:ahLst/>
            <a:cxnLst/>
            <a:rect l="l" t="t" r="r" b="b"/>
            <a:pathLst>
              <a:path w="1153795" h="53339">
                <a:moveTo>
                  <a:pt x="5882" y="0"/>
                </a:moveTo>
                <a:lnTo>
                  <a:pt x="0" y="5841"/>
                </a:lnTo>
                <a:lnTo>
                  <a:pt x="0" y="52943"/>
                </a:lnTo>
                <a:lnTo>
                  <a:pt x="1144797" y="52943"/>
                </a:lnTo>
                <a:lnTo>
                  <a:pt x="1153423" y="44226"/>
                </a:lnTo>
                <a:lnTo>
                  <a:pt x="5882" y="44226"/>
                </a:lnTo>
                <a:lnTo>
                  <a:pt x="5882" y="0"/>
                </a:lnTo>
                <a:close/>
              </a:path>
              <a:path w="1153795" h="53339">
                <a:moveTo>
                  <a:pt x="1153423" y="0"/>
                </a:moveTo>
                <a:lnTo>
                  <a:pt x="1144797" y="0"/>
                </a:lnTo>
                <a:lnTo>
                  <a:pt x="1144797" y="44226"/>
                </a:lnTo>
                <a:lnTo>
                  <a:pt x="1153423" y="44226"/>
                </a:lnTo>
                <a:lnTo>
                  <a:pt x="1153423" y="0"/>
                </a:lnTo>
                <a:close/>
              </a:path>
              <a:path w="1153795" h="53339">
                <a:moveTo>
                  <a:pt x="1144797" y="0"/>
                </a:moveTo>
                <a:lnTo>
                  <a:pt x="5882" y="0"/>
                </a:lnTo>
                <a:lnTo>
                  <a:pt x="5882" y="8808"/>
                </a:lnTo>
                <a:lnTo>
                  <a:pt x="1144797" y="8808"/>
                </a:lnTo>
                <a:lnTo>
                  <a:pt x="1144797" y="0"/>
                </a:lnTo>
                <a:close/>
              </a:path>
              <a:path w="1153795" h="53339">
                <a:moveTo>
                  <a:pt x="5882" y="0"/>
                </a:moveTo>
                <a:lnTo>
                  <a:pt x="0" y="0"/>
                </a:lnTo>
                <a:lnTo>
                  <a:pt x="0" y="58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05087" y="2715611"/>
            <a:ext cx="1153795" cy="53340"/>
          </a:xfrm>
          <a:custGeom>
            <a:avLst/>
            <a:gdLst/>
            <a:ahLst/>
            <a:cxnLst/>
            <a:rect l="l" t="t" r="r" b="b"/>
            <a:pathLst>
              <a:path w="1153795" h="53339">
                <a:moveTo>
                  <a:pt x="0" y="0"/>
                </a:moveTo>
                <a:lnTo>
                  <a:pt x="1144795" y="0"/>
                </a:lnTo>
                <a:lnTo>
                  <a:pt x="1153439" y="0"/>
                </a:lnTo>
                <a:lnTo>
                  <a:pt x="1153439" y="44230"/>
                </a:lnTo>
                <a:lnTo>
                  <a:pt x="1144795" y="52929"/>
                </a:lnTo>
                <a:lnTo>
                  <a:pt x="0" y="52929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05087" y="275984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05087" y="2715611"/>
            <a:ext cx="1144905" cy="44450"/>
          </a:xfrm>
          <a:custGeom>
            <a:avLst/>
            <a:gdLst/>
            <a:ahLst/>
            <a:cxnLst/>
            <a:rect l="l" t="t" r="r" b="b"/>
            <a:pathLst>
              <a:path w="1144904" h="44450">
                <a:moveTo>
                  <a:pt x="0" y="44230"/>
                </a:moveTo>
                <a:lnTo>
                  <a:pt x="1144795" y="44230"/>
                </a:lnTo>
                <a:lnTo>
                  <a:pt x="1144795" y="0"/>
                </a:lnTo>
                <a:lnTo>
                  <a:pt x="1144795" y="8791"/>
                </a:lnTo>
                <a:lnTo>
                  <a:pt x="0" y="879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05087" y="2715611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823"/>
                </a:moveTo>
                <a:lnTo>
                  <a:pt x="5866" y="0"/>
                </a:lnTo>
                <a:lnTo>
                  <a:pt x="5866" y="44230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05088" y="2859701"/>
            <a:ext cx="918210" cy="0"/>
          </a:xfrm>
          <a:custGeom>
            <a:avLst/>
            <a:gdLst/>
            <a:ahLst/>
            <a:cxnLst/>
            <a:rect l="l" t="t" r="r" b="b"/>
            <a:pathLst>
              <a:path w="918209">
                <a:moveTo>
                  <a:pt x="0" y="0"/>
                </a:moveTo>
                <a:lnTo>
                  <a:pt x="918203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05088" y="2839090"/>
            <a:ext cx="933450" cy="62230"/>
          </a:xfrm>
          <a:custGeom>
            <a:avLst/>
            <a:gdLst/>
            <a:ahLst/>
            <a:cxnLst/>
            <a:rect l="l" t="t" r="r" b="b"/>
            <a:pathLst>
              <a:path w="933450" h="62230">
                <a:moveTo>
                  <a:pt x="5882" y="0"/>
                </a:moveTo>
                <a:lnTo>
                  <a:pt x="0" y="5922"/>
                </a:lnTo>
                <a:lnTo>
                  <a:pt x="0" y="61843"/>
                </a:lnTo>
                <a:lnTo>
                  <a:pt x="924061" y="61843"/>
                </a:lnTo>
                <a:lnTo>
                  <a:pt x="932961" y="52913"/>
                </a:lnTo>
                <a:lnTo>
                  <a:pt x="5882" y="52913"/>
                </a:lnTo>
                <a:lnTo>
                  <a:pt x="5882" y="0"/>
                </a:lnTo>
                <a:close/>
              </a:path>
              <a:path w="933450" h="62230">
                <a:moveTo>
                  <a:pt x="932961" y="0"/>
                </a:moveTo>
                <a:lnTo>
                  <a:pt x="924061" y="0"/>
                </a:lnTo>
                <a:lnTo>
                  <a:pt x="924061" y="52913"/>
                </a:lnTo>
                <a:lnTo>
                  <a:pt x="932961" y="52913"/>
                </a:lnTo>
                <a:lnTo>
                  <a:pt x="932961" y="0"/>
                </a:lnTo>
                <a:close/>
              </a:path>
              <a:path w="933450" h="62230">
                <a:moveTo>
                  <a:pt x="924061" y="0"/>
                </a:moveTo>
                <a:lnTo>
                  <a:pt x="5882" y="0"/>
                </a:lnTo>
                <a:lnTo>
                  <a:pt x="5882" y="8930"/>
                </a:lnTo>
                <a:lnTo>
                  <a:pt x="924061" y="8930"/>
                </a:lnTo>
                <a:lnTo>
                  <a:pt x="924061" y="0"/>
                </a:lnTo>
                <a:close/>
              </a:path>
              <a:path w="933450" h="62230">
                <a:moveTo>
                  <a:pt x="5882" y="0"/>
                </a:moveTo>
                <a:lnTo>
                  <a:pt x="0" y="0"/>
                </a:lnTo>
                <a:lnTo>
                  <a:pt x="0" y="5922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05087" y="2839083"/>
            <a:ext cx="933450" cy="62230"/>
          </a:xfrm>
          <a:custGeom>
            <a:avLst/>
            <a:gdLst/>
            <a:ahLst/>
            <a:cxnLst/>
            <a:rect l="l" t="t" r="r" b="b"/>
            <a:pathLst>
              <a:path w="933450" h="62230">
                <a:moveTo>
                  <a:pt x="0" y="0"/>
                </a:moveTo>
                <a:lnTo>
                  <a:pt x="924077" y="0"/>
                </a:lnTo>
                <a:lnTo>
                  <a:pt x="932964" y="0"/>
                </a:lnTo>
                <a:lnTo>
                  <a:pt x="932964" y="52929"/>
                </a:lnTo>
                <a:lnTo>
                  <a:pt x="924077" y="61842"/>
                </a:lnTo>
                <a:lnTo>
                  <a:pt x="0" y="61842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05087" y="2892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05087" y="2839083"/>
            <a:ext cx="924560" cy="53340"/>
          </a:xfrm>
          <a:custGeom>
            <a:avLst/>
            <a:gdLst/>
            <a:ahLst/>
            <a:cxnLst/>
            <a:rect l="l" t="t" r="r" b="b"/>
            <a:pathLst>
              <a:path w="924559" h="53339">
                <a:moveTo>
                  <a:pt x="0" y="52929"/>
                </a:moveTo>
                <a:lnTo>
                  <a:pt x="924077" y="52929"/>
                </a:lnTo>
                <a:lnTo>
                  <a:pt x="924077" y="0"/>
                </a:lnTo>
                <a:lnTo>
                  <a:pt x="924077" y="8913"/>
                </a:lnTo>
                <a:lnTo>
                  <a:pt x="0" y="8913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05087" y="2839083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4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05088" y="2992106"/>
            <a:ext cx="838835" cy="0"/>
          </a:xfrm>
          <a:custGeom>
            <a:avLst/>
            <a:gdLst/>
            <a:ahLst/>
            <a:cxnLst/>
            <a:rect l="l" t="t" r="r" b="b"/>
            <a:pathLst>
              <a:path w="838834">
                <a:moveTo>
                  <a:pt x="0" y="0"/>
                </a:moveTo>
                <a:lnTo>
                  <a:pt x="838815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05088" y="2971464"/>
            <a:ext cx="853440" cy="62230"/>
          </a:xfrm>
          <a:custGeom>
            <a:avLst/>
            <a:gdLst/>
            <a:ahLst/>
            <a:cxnLst/>
            <a:rect l="l" t="t" r="r" b="b"/>
            <a:pathLst>
              <a:path w="853440" h="62230">
                <a:moveTo>
                  <a:pt x="5882" y="0"/>
                </a:moveTo>
                <a:lnTo>
                  <a:pt x="0" y="5922"/>
                </a:lnTo>
                <a:lnTo>
                  <a:pt x="0" y="61874"/>
                </a:lnTo>
                <a:lnTo>
                  <a:pt x="844722" y="61874"/>
                </a:lnTo>
                <a:lnTo>
                  <a:pt x="853256" y="52943"/>
                </a:lnTo>
                <a:lnTo>
                  <a:pt x="5882" y="52943"/>
                </a:lnTo>
                <a:lnTo>
                  <a:pt x="5882" y="0"/>
                </a:lnTo>
                <a:close/>
              </a:path>
              <a:path w="853440" h="62230">
                <a:moveTo>
                  <a:pt x="853256" y="0"/>
                </a:moveTo>
                <a:lnTo>
                  <a:pt x="844722" y="0"/>
                </a:lnTo>
                <a:lnTo>
                  <a:pt x="844722" y="52943"/>
                </a:lnTo>
                <a:lnTo>
                  <a:pt x="853256" y="52943"/>
                </a:lnTo>
                <a:lnTo>
                  <a:pt x="853256" y="0"/>
                </a:lnTo>
                <a:close/>
              </a:path>
              <a:path w="853440" h="62230">
                <a:moveTo>
                  <a:pt x="844722" y="0"/>
                </a:moveTo>
                <a:lnTo>
                  <a:pt x="5882" y="0"/>
                </a:lnTo>
                <a:lnTo>
                  <a:pt x="5882" y="8930"/>
                </a:lnTo>
                <a:lnTo>
                  <a:pt x="844722" y="8930"/>
                </a:lnTo>
                <a:lnTo>
                  <a:pt x="844722" y="0"/>
                </a:lnTo>
                <a:close/>
              </a:path>
              <a:path w="853440" h="62230">
                <a:moveTo>
                  <a:pt x="5882" y="0"/>
                </a:moveTo>
                <a:lnTo>
                  <a:pt x="0" y="0"/>
                </a:lnTo>
                <a:lnTo>
                  <a:pt x="0" y="5922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05087" y="2971468"/>
            <a:ext cx="853440" cy="62230"/>
          </a:xfrm>
          <a:custGeom>
            <a:avLst/>
            <a:gdLst/>
            <a:ahLst/>
            <a:cxnLst/>
            <a:rect l="l" t="t" r="r" b="b"/>
            <a:pathLst>
              <a:path w="853440" h="62230">
                <a:moveTo>
                  <a:pt x="0" y="0"/>
                </a:moveTo>
                <a:lnTo>
                  <a:pt x="844731" y="0"/>
                </a:lnTo>
                <a:lnTo>
                  <a:pt x="853253" y="0"/>
                </a:lnTo>
                <a:lnTo>
                  <a:pt x="853253" y="52929"/>
                </a:lnTo>
                <a:lnTo>
                  <a:pt x="844731" y="61842"/>
                </a:lnTo>
                <a:lnTo>
                  <a:pt x="0" y="61842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05087" y="302439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05087" y="2971468"/>
            <a:ext cx="845185" cy="53340"/>
          </a:xfrm>
          <a:custGeom>
            <a:avLst/>
            <a:gdLst/>
            <a:ahLst/>
            <a:cxnLst/>
            <a:rect l="l" t="t" r="r" b="b"/>
            <a:pathLst>
              <a:path w="845184" h="53339">
                <a:moveTo>
                  <a:pt x="0" y="52929"/>
                </a:moveTo>
                <a:lnTo>
                  <a:pt x="844731" y="52929"/>
                </a:lnTo>
                <a:lnTo>
                  <a:pt x="844731" y="0"/>
                </a:lnTo>
                <a:lnTo>
                  <a:pt x="844731" y="8913"/>
                </a:lnTo>
                <a:lnTo>
                  <a:pt x="0" y="8913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5087" y="2971468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4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5088" y="3120132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6831" y="0"/>
                </a:lnTo>
              </a:path>
            </a:pathLst>
          </a:custGeom>
          <a:ln w="4531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088" y="3103869"/>
            <a:ext cx="791845" cy="53340"/>
          </a:xfrm>
          <a:custGeom>
            <a:avLst/>
            <a:gdLst/>
            <a:ahLst/>
            <a:cxnLst/>
            <a:rect l="l" t="t" r="r" b="b"/>
            <a:pathLst>
              <a:path w="791845" h="53339">
                <a:moveTo>
                  <a:pt x="5882" y="0"/>
                </a:moveTo>
                <a:lnTo>
                  <a:pt x="0" y="5922"/>
                </a:lnTo>
                <a:lnTo>
                  <a:pt x="0" y="52943"/>
                </a:lnTo>
                <a:lnTo>
                  <a:pt x="782695" y="52943"/>
                </a:lnTo>
                <a:lnTo>
                  <a:pt x="791595" y="44013"/>
                </a:lnTo>
                <a:lnTo>
                  <a:pt x="5882" y="44013"/>
                </a:lnTo>
                <a:lnTo>
                  <a:pt x="5882" y="0"/>
                </a:lnTo>
                <a:close/>
              </a:path>
              <a:path w="791845" h="53339">
                <a:moveTo>
                  <a:pt x="791595" y="0"/>
                </a:moveTo>
                <a:lnTo>
                  <a:pt x="782695" y="0"/>
                </a:lnTo>
                <a:lnTo>
                  <a:pt x="782695" y="44013"/>
                </a:lnTo>
                <a:lnTo>
                  <a:pt x="791595" y="44013"/>
                </a:lnTo>
                <a:lnTo>
                  <a:pt x="791595" y="0"/>
                </a:lnTo>
                <a:close/>
              </a:path>
              <a:path w="791845" h="53339">
                <a:moveTo>
                  <a:pt x="782695" y="0"/>
                </a:moveTo>
                <a:lnTo>
                  <a:pt x="5882" y="0"/>
                </a:lnTo>
                <a:lnTo>
                  <a:pt x="5882" y="8930"/>
                </a:lnTo>
                <a:lnTo>
                  <a:pt x="782695" y="8930"/>
                </a:lnTo>
                <a:lnTo>
                  <a:pt x="782695" y="0"/>
                </a:lnTo>
                <a:close/>
              </a:path>
              <a:path w="791845" h="53339">
                <a:moveTo>
                  <a:pt x="5882" y="0"/>
                </a:moveTo>
                <a:lnTo>
                  <a:pt x="0" y="0"/>
                </a:lnTo>
                <a:lnTo>
                  <a:pt x="0" y="5922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05087" y="3103883"/>
            <a:ext cx="791845" cy="53340"/>
          </a:xfrm>
          <a:custGeom>
            <a:avLst/>
            <a:gdLst/>
            <a:ahLst/>
            <a:cxnLst/>
            <a:rect l="l" t="t" r="r" b="b"/>
            <a:pathLst>
              <a:path w="791845" h="53339">
                <a:moveTo>
                  <a:pt x="0" y="0"/>
                </a:moveTo>
                <a:lnTo>
                  <a:pt x="782703" y="0"/>
                </a:lnTo>
                <a:lnTo>
                  <a:pt x="791591" y="0"/>
                </a:lnTo>
                <a:lnTo>
                  <a:pt x="791591" y="44016"/>
                </a:lnTo>
                <a:lnTo>
                  <a:pt x="782703" y="52929"/>
                </a:lnTo>
                <a:lnTo>
                  <a:pt x="0" y="52929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05087" y="314789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05087" y="3103883"/>
            <a:ext cx="782955" cy="44450"/>
          </a:xfrm>
          <a:custGeom>
            <a:avLst/>
            <a:gdLst/>
            <a:ahLst/>
            <a:cxnLst/>
            <a:rect l="l" t="t" r="r" b="b"/>
            <a:pathLst>
              <a:path w="782954" h="44450">
                <a:moveTo>
                  <a:pt x="0" y="44016"/>
                </a:moveTo>
                <a:lnTo>
                  <a:pt x="782703" y="44016"/>
                </a:lnTo>
                <a:lnTo>
                  <a:pt x="782703" y="0"/>
                </a:lnTo>
                <a:lnTo>
                  <a:pt x="782703" y="8913"/>
                </a:lnTo>
                <a:lnTo>
                  <a:pt x="0" y="8913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05087" y="3103883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904"/>
                </a:moveTo>
                <a:lnTo>
                  <a:pt x="5866" y="0"/>
                </a:lnTo>
                <a:lnTo>
                  <a:pt x="5866" y="44016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05088" y="3248077"/>
            <a:ext cx="715645" cy="0"/>
          </a:xfrm>
          <a:custGeom>
            <a:avLst/>
            <a:gdLst/>
            <a:ahLst/>
            <a:cxnLst/>
            <a:rect l="l" t="t" r="r" b="b"/>
            <a:pathLst>
              <a:path w="715645">
                <a:moveTo>
                  <a:pt x="0" y="0"/>
                </a:moveTo>
                <a:lnTo>
                  <a:pt x="715154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05088" y="3227466"/>
            <a:ext cx="730250" cy="62230"/>
          </a:xfrm>
          <a:custGeom>
            <a:avLst/>
            <a:gdLst/>
            <a:ahLst/>
            <a:cxnLst/>
            <a:rect l="l" t="t" r="r" b="b"/>
            <a:pathLst>
              <a:path w="730250" h="62229">
                <a:moveTo>
                  <a:pt x="5882" y="0"/>
                </a:moveTo>
                <a:lnTo>
                  <a:pt x="0" y="5841"/>
                </a:lnTo>
                <a:lnTo>
                  <a:pt x="0" y="61752"/>
                </a:lnTo>
                <a:lnTo>
                  <a:pt x="721004" y="61752"/>
                </a:lnTo>
                <a:lnTo>
                  <a:pt x="729904" y="52821"/>
                </a:lnTo>
                <a:lnTo>
                  <a:pt x="5882" y="52821"/>
                </a:lnTo>
                <a:lnTo>
                  <a:pt x="5882" y="0"/>
                </a:lnTo>
                <a:close/>
              </a:path>
              <a:path w="730250" h="62229">
                <a:moveTo>
                  <a:pt x="729904" y="0"/>
                </a:moveTo>
                <a:lnTo>
                  <a:pt x="721004" y="0"/>
                </a:lnTo>
                <a:lnTo>
                  <a:pt x="721004" y="52821"/>
                </a:lnTo>
                <a:lnTo>
                  <a:pt x="729904" y="52821"/>
                </a:lnTo>
                <a:lnTo>
                  <a:pt x="729904" y="0"/>
                </a:lnTo>
                <a:close/>
              </a:path>
              <a:path w="730250" h="62229">
                <a:moveTo>
                  <a:pt x="721004" y="0"/>
                </a:moveTo>
                <a:lnTo>
                  <a:pt x="5882" y="0"/>
                </a:lnTo>
                <a:lnTo>
                  <a:pt x="5882" y="8808"/>
                </a:lnTo>
                <a:lnTo>
                  <a:pt x="721004" y="8808"/>
                </a:lnTo>
                <a:lnTo>
                  <a:pt x="721004" y="0"/>
                </a:lnTo>
                <a:close/>
              </a:path>
              <a:path w="730250" h="62229">
                <a:moveTo>
                  <a:pt x="5882" y="0"/>
                </a:moveTo>
                <a:lnTo>
                  <a:pt x="0" y="0"/>
                </a:lnTo>
                <a:lnTo>
                  <a:pt x="0" y="58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05087" y="3227446"/>
            <a:ext cx="730250" cy="62230"/>
          </a:xfrm>
          <a:custGeom>
            <a:avLst/>
            <a:gdLst/>
            <a:ahLst/>
            <a:cxnLst/>
            <a:rect l="l" t="t" r="r" b="b"/>
            <a:pathLst>
              <a:path w="730250" h="62229">
                <a:moveTo>
                  <a:pt x="0" y="0"/>
                </a:moveTo>
                <a:lnTo>
                  <a:pt x="721011" y="0"/>
                </a:lnTo>
                <a:lnTo>
                  <a:pt x="729898" y="0"/>
                </a:lnTo>
                <a:lnTo>
                  <a:pt x="729898" y="52837"/>
                </a:lnTo>
                <a:lnTo>
                  <a:pt x="721011" y="61751"/>
                </a:lnTo>
                <a:lnTo>
                  <a:pt x="0" y="6175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05087" y="32802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05087" y="3227446"/>
            <a:ext cx="721360" cy="53340"/>
          </a:xfrm>
          <a:custGeom>
            <a:avLst/>
            <a:gdLst/>
            <a:ahLst/>
            <a:cxnLst/>
            <a:rect l="l" t="t" r="r" b="b"/>
            <a:pathLst>
              <a:path w="721359" h="53339">
                <a:moveTo>
                  <a:pt x="0" y="52837"/>
                </a:moveTo>
                <a:lnTo>
                  <a:pt x="721011" y="52837"/>
                </a:lnTo>
                <a:lnTo>
                  <a:pt x="721011" y="0"/>
                </a:lnTo>
                <a:lnTo>
                  <a:pt x="721011" y="8821"/>
                </a:lnTo>
                <a:lnTo>
                  <a:pt x="0" y="882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05087" y="3227446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43"/>
                </a:moveTo>
                <a:lnTo>
                  <a:pt x="5866" y="0"/>
                </a:lnTo>
                <a:lnTo>
                  <a:pt x="5866" y="52837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05088" y="3380482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5751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05088" y="3359871"/>
            <a:ext cx="650240" cy="62230"/>
          </a:xfrm>
          <a:custGeom>
            <a:avLst/>
            <a:gdLst/>
            <a:ahLst/>
            <a:cxnLst/>
            <a:rect l="l" t="t" r="r" b="b"/>
            <a:pathLst>
              <a:path w="650240" h="62229">
                <a:moveTo>
                  <a:pt x="5882" y="0"/>
                </a:moveTo>
                <a:lnTo>
                  <a:pt x="0" y="5821"/>
                </a:lnTo>
                <a:lnTo>
                  <a:pt x="0" y="61721"/>
                </a:lnTo>
                <a:lnTo>
                  <a:pt x="641542" y="61721"/>
                </a:lnTo>
                <a:lnTo>
                  <a:pt x="650199" y="52791"/>
                </a:lnTo>
                <a:lnTo>
                  <a:pt x="5882" y="52791"/>
                </a:lnTo>
                <a:lnTo>
                  <a:pt x="5882" y="0"/>
                </a:lnTo>
                <a:close/>
              </a:path>
              <a:path w="650240" h="62229">
                <a:moveTo>
                  <a:pt x="650199" y="0"/>
                </a:moveTo>
                <a:lnTo>
                  <a:pt x="641542" y="0"/>
                </a:lnTo>
                <a:lnTo>
                  <a:pt x="641542" y="52791"/>
                </a:lnTo>
                <a:lnTo>
                  <a:pt x="650199" y="52791"/>
                </a:lnTo>
                <a:lnTo>
                  <a:pt x="650199" y="0"/>
                </a:lnTo>
                <a:close/>
              </a:path>
              <a:path w="650240" h="62229">
                <a:moveTo>
                  <a:pt x="641542" y="0"/>
                </a:moveTo>
                <a:lnTo>
                  <a:pt x="5882" y="0"/>
                </a:lnTo>
                <a:lnTo>
                  <a:pt x="5882" y="8778"/>
                </a:lnTo>
                <a:lnTo>
                  <a:pt x="641542" y="8778"/>
                </a:lnTo>
                <a:lnTo>
                  <a:pt x="641542" y="0"/>
                </a:lnTo>
                <a:close/>
              </a:path>
              <a:path w="650240" h="62229">
                <a:moveTo>
                  <a:pt x="5882" y="0"/>
                </a:moveTo>
                <a:lnTo>
                  <a:pt x="0" y="0"/>
                </a:lnTo>
                <a:lnTo>
                  <a:pt x="0" y="582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05087" y="3359861"/>
            <a:ext cx="650240" cy="62230"/>
          </a:xfrm>
          <a:custGeom>
            <a:avLst/>
            <a:gdLst/>
            <a:ahLst/>
            <a:cxnLst/>
            <a:rect l="l" t="t" r="r" b="b"/>
            <a:pathLst>
              <a:path w="650240" h="62229">
                <a:moveTo>
                  <a:pt x="0" y="0"/>
                </a:moveTo>
                <a:lnTo>
                  <a:pt x="641543" y="0"/>
                </a:lnTo>
                <a:lnTo>
                  <a:pt x="650217" y="0"/>
                </a:lnTo>
                <a:lnTo>
                  <a:pt x="650217" y="52807"/>
                </a:lnTo>
                <a:lnTo>
                  <a:pt x="641543" y="61720"/>
                </a:lnTo>
                <a:lnTo>
                  <a:pt x="0" y="6172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05087" y="341266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05087" y="3359861"/>
            <a:ext cx="641985" cy="53340"/>
          </a:xfrm>
          <a:custGeom>
            <a:avLst/>
            <a:gdLst/>
            <a:ahLst/>
            <a:cxnLst/>
            <a:rect l="l" t="t" r="r" b="b"/>
            <a:pathLst>
              <a:path w="641984" h="53339">
                <a:moveTo>
                  <a:pt x="0" y="52807"/>
                </a:moveTo>
                <a:lnTo>
                  <a:pt x="641543" y="52807"/>
                </a:lnTo>
                <a:lnTo>
                  <a:pt x="641543" y="0"/>
                </a:lnTo>
                <a:lnTo>
                  <a:pt x="641543" y="8791"/>
                </a:lnTo>
                <a:lnTo>
                  <a:pt x="0" y="879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05087" y="3359861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3"/>
                </a:moveTo>
                <a:lnTo>
                  <a:pt x="5866" y="0"/>
                </a:lnTo>
                <a:lnTo>
                  <a:pt x="5866" y="52807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05088" y="3503957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342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05088" y="3483345"/>
            <a:ext cx="615315" cy="62230"/>
          </a:xfrm>
          <a:custGeom>
            <a:avLst/>
            <a:gdLst/>
            <a:ahLst/>
            <a:cxnLst/>
            <a:rect l="l" t="t" r="r" b="b"/>
            <a:pathLst>
              <a:path w="615315" h="62229">
                <a:moveTo>
                  <a:pt x="5882" y="0"/>
                </a:moveTo>
                <a:lnTo>
                  <a:pt x="0" y="5902"/>
                </a:lnTo>
                <a:lnTo>
                  <a:pt x="0" y="61721"/>
                </a:lnTo>
                <a:lnTo>
                  <a:pt x="606216" y="61721"/>
                </a:lnTo>
                <a:lnTo>
                  <a:pt x="615116" y="52943"/>
                </a:lnTo>
                <a:lnTo>
                  <a:pt x="5882" y="52943"/>
                </a:lnTo>
                <a:lnTo>
                  <a:pt x="5882" y="0"/>
                </a:lnTo>
                <a:close/>
              </a:path>
              <a:path w="615315" h="62229">
                <a:moveTo>
                  <a:pt x="615116" y="0"/>
                </a:moveTo>
                <a:lnTo>
                  <a:pt x="606216" y="0"/>
                </a:lnTo>
                <a:lnTo>
                  <a:pt x="606216" y="52943"/>
                </a:lnTo>
                <a:lnTo>
                  <a:pt x="615116" y="52943"/>
                </a:lnTo>
                <a:lnTo>
                  <a:pt x="615116" y="0"/>
                </a:lnTo>
                <a:close/>
              </a:path>
              <a:path w="615315" h="62229">
                <a:moveTo>
                  <a:pt x="606216" y="0"/>
                </a:moveTo>
                <a:lnTo>
                  <a:pt x="5882" y="0"/>
                </a:lnTo>
                <a:lnTo>
                  <a:pt x="5882" y="8900"/>
                </a:lnTo>
                <a:lnTo>
                  <a:pt x="606216" y="8900"/>
                </a:lnTo>
                <a:lnTo>
                  <a:pt x="606216" y="0"/>
                </a:lnTo>
                <a:close/>
              </a:path>
              <a:path w="615315" h="62229">
                <a:moveTo>
                  <a:pt x="5882" y="0"/>
                </a:moveTo>
                <a:lnTo>
                  <a:pt x="0" y="0"/>
                </a:lnTo>
                <a:lnTo>
                  <a:pt x="0" y="5902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05087" y="3483333"/>
            <a:ext cx="615315" cy="62230"/>
          </a:xfrm>
          <a:custGeom>
            <a:avLst/>
            <a:gdLst/>
            <a:ahLst/>
            <a:cxnLst/>
            <a:rect l="l" t="t" r="r" b="b"/>
            <a:pathLst>
              <a:path w="615315" h="62229">
                <a:moveTo>
                  <a:pt x="0" y="0"/>
                </a:moveTo>
                <a:lnTo>
                  <a:pt x="606208" y="0"/>
                </a:lnTo>
                <a:lnTo>
                  <a:pt x="615095" y="0"/>
                </a:lnTo>
                <a:lnTo>
                  <a:pt x="615095" y="52929"/>
                </a:lnTo>
                <a:lnTo>
                  <a:pt x="606208" y="61720"/>
                </a:lnTo>
                <a:lnTo>
                  <a:pt x="0" y="6172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05087" y="35362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05087" y="3483333"/>
            <a:ext cx="606425" cy="53340"/>
          </a:xfrm>
          <a:custGeom>
            <a:avLst/>
            <a:gdLst/>
            <a:ahLst/>
            <a:cxnLst/>
            <a:rect l="l" t="t" r="r" b="b"/>
            <a:pathLst>
              <a:path w="606425" h="53339">
                <a:moveTo>
                  <a:pt x="0" y="52929"/>
                </a:moveTo>
                <a:lnTo>
                  <a:pt x="606208" y="52929"/>
                </a:lnTo>
                <a:lnTo>
                  <a:pt x="606208" y="0"/>
                </a:lnTo>
                <a:lnTo>
                  <a:pt x="606208" y="8913"/>
                </a:lnTo>
                <a:lnTo>
                  <a:pt x="0" y="8913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05087" y="3483333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4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05088" y="3636331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7231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05088" y="3615720"/>
            <a:ext cx="561975" cy="62230"/>
          </a:xfrm>
          <a:custGeom>
            <a:avLst/>
            <a:gdLst/>
            <a:ahLst/>
            <a:cxnLst/>
            <a:rect l="l" t="t" r="r" b="b"/>
            <a:pathLst>
              <a:path w="561975" h="62229">
                <a:moveTo>
                  <a:pt x="5882" y="0"/>
                </a:moveTo>
                <a:lnTo>
                  <a:pt x="0" y="5680"/>
                </a:lnTo>
                <a:lnTo>
                  <a:pt x="0" y="61752"/>
                </a:lnTo>
                <a:lnTo>
                  <a:pt x="553089" y="61752"/>
                </a:lnTo>
                <a:lnTo>
                  <a:pt x="561959" y="52943"/>
                </a:lnTo>
                <a:lnTo>
                  <a:pt x="5882" y="52943"/>
                </a:lnTo>
                <a:lnTo>
                  <a:pt x="5882" y="0"/>
                </a:lnTo>
                <a:close/>
              </a:path>
              <a:path w="561975" h="62229">
                <a:moveTo>
                  <a:pt x="561959" y="0"/>
                </a:moveTo>
                <a:lnTo>
                  <a:pt x="553089" y="0"/>
                </a:lnTo>
                <a:lnTo>
                  <a:pt x="553089" y="52943"/>
                </a:lnTo>
                <a:lnTo>
                  <a:pt x="561959" y="52943"/>
                </a:lnTo>
                <a:lnTo>
                  <a:pt x="561959" y="0"/>
                </a:lnTo>
                <a:close/>
              </a:path>
              <a:path w="561975" h="62229">
                <a:moveTo>
                  <a:pt x="553089" y="0"/>
                </a:moveTo>
                <a:lnTo>
                  <a:pt x="5882" y="0"/>
                </a:lnTo>
                <a:lnTo>
                  <a:pt x="5882" y="8564"/>
                </a:lnTo>
                <a:lnTo>
                  <a:pt x="553089" y="8564"/>
                </a:lnTo>
                <a:lnTo>
                  <a:pt x="553089" y="0"/>
                </a:lnTo>
                <a:close/>
              </a:path>
              <a:path w="561975" h="62229">
                <a:moveTo>
                  <a:pt x="5882" y="0"/>
                </a:moveTo>
                <a:lnTo>
                  <a:pt x="0" y="0"/>
                </a:lnTo>
                <a:lnTo>
                  <a:pt x="0" y="5680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05087" y="3615718"/>
            <a:ext cx="561975" cy="62230"/>
          </a:xfrm>
          <a:custGeom>
            <a:avLst/>
            <a:gdLst/>
            <a:ahLst/>
            <a:cxnLst/>
            <a:rect l="l" t="t" r="r" b="b"/>
            <a:pathLst>
              <a:path w="561975" h="62229">
                <a:moveTo>
                  <a:pt x="0" y="0"/>
                </a:moveTo>
                <a:lnTo>
                  <a:pt x="553067" y="0"/>
                </a:lnTo>
                <a:lnTo>
                  <a:pt x="561985" y="0"/>
                </a:lnTo>
                <a:lnTo>
                  <a:pt x="561985" y="52929"/>
                </a:lnTo>
                <a:lnTo>
                  <a:pt x="553067" y="61751"/>
                </a:lnTo>
                <a:lnTo>
                  <a:pt x="0" y="6175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05087" y="36686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05087" y="3615718"/>
            <a:ext cx="553085" cy="53340"/>
          </a:xfrm>
          <a:custGeom>
            <a:avLst/>
            <a:gdLst/>
            <a:ahLst/>
            <a:cxnLst/>
            <a:rect l="l" t="t" r="r" b="b"/>
            <a:pathLst>
              <a:path w="553084" h="53339">
                <a:moveTo>
                  <a:pt x="0" y="52929"/>
                </a:moveTo>
                <a:lnTo>
                  <a:pt x="553067" y="52929"/>
                </a:lnTo>
                <a:lnTo>
                  <a:pt x="553067" y="0"/>
                </a:lnTo>
                <a:lnTo>
                  <a:pt x="553067" y="8577"/>
                </a:lnTo>
                <a:lnTo>
                  <a:pt x="0" y="8577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05087" y="3615718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681"/>
                </a:moveTo>
                <a:lnTo>
                  <a:pt x="5866" y="0"/>
                </a:lnTo>
                <a:lnTo>
                  <a:pt x="5866" y="52929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05088" y="3768594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236" y="0"/>
                </a:lnTo>
              </a:path>
            </a:pathLst>
          </a:custGeom>
          <a:ln w="5445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05088" y="3747881"/>
            <a:ext cx="518159" cy="62230"/>
          </a:xfrm>
          <a:custGeom>
            <a:avLst/>
            <a:gdLst/>
            <a:ahLst/>
            <a:cxnLst/>
            <a:rect l="l" t="t" r="r" b="b"/>
            <a:pathLst>
              <a:path w="518159" h="62229">
                <a:moveTo>
                  <a:pt x="5882" y="0"/>
                </a:moveTo>
                <a:lnTo>
                  <a:pt x="0" y="5841"/>
                </a:lnTo>
                <a:lnTo>
                  <a:pt x="0" y="61752"/>
                </a:lnTo>
                <a:lnTo>
                  <a:pt x="509076" y="61752"/>
                </a:lnTo>
                <a:lnTo>
                  <a:pt x="517976" y="53187"/>
                </a:lnTo>
                <a:lnTo>
                  <a:pt x="5882" y="53187"/>
                </a:lnTo>
                <a:lnTo>
                  <a:pt x="5882" y="0"/>
                </a:lnTo>
                <a:close/>
              </a:path>
              <a:path w="518159" h="62229">
                <a:moveTo>
                  <a:pt x="517976" y="0"/>
                </a:moveTo>
                <a:lnTo>
                  <a:pt x="509076" y="0"/>
                </a:lnTo>
                <a:lnTo>
                  <a:pt x="509076" y="53187"/>
                </a:lnTo>
                <a:lnTo>
                  <a:pt x="517976" y="53187"/>
                </a:lnTo>
                <a:lnTo>
                  <a:pt x="517976" y="0"/>
                </a:lnTo>
                <a:close/>
              </a:path>
              <a:path w="518159" h="62229">
                <a:moveTo>
                  <a:pt x="509076" y="0"/>
                </a:moveTo>
                <a:lnTo>
                  <a:pt x="5882" y="0"/>
                </a:lnTo>
                <a:lnTo>
                  <a:pt x="5882" y="8808"/>
                </a:lnTo>
                <a:lnTo>
                  <a:pt x="509076" y="8808"/>
                </a:lnTo>
                <a:lnTo>
                  <a:pt x="509076" y="0"/>
                </a:lnTo>
                <a:close/>
              </a:path>
              <a:path w="518159" h="62229">
                <a:moveTo>
                  <a:pt x="5882" y="0"/>
                </a:moveTo>
                <a:lnTo>
                  <a:pt x="0" y="0"/>
                </a:lnTo>
                <a:lnTo>
                  <a:pt x="0" y="58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05087" y="3747889"/>
            <a:ext cx="518159" cy="62230"/>
          </a:xfrm>
          <a:custGeom>
            <a:avLst/>
            <a:gdLst/>
            <a:ahLst/>
            <a:cxnLst/>
            <a:rect l="l" t="t" r="r" b="b"/>
            <a:pathLst>
              <a:path w="518159" h="62229">
                <a:moveTo>
                  <a:pt x="0" y="0"/>
                </a:moveTo>
                <a:lnTo>
                  <a:pt x="509057" y="0"/>
                </a:lnTo>
                <a:lnTo>
                  <a:pt x="517975" y="0"/>
                </a:lnTo>
                <a:lnTo>
                  <a:pt x="517975" y="53173"/>
                </a:lnTo>
                <a:lnTo>
                  <a:pt x="509057" y="61735"/>
                </a:lnTo>
                <a:lnTo>
                  <a:pt x="0" y="61735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05087" y="38010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05087" y="3747889"/>
            <a:ext cx="509270" cy="53340"/>
          </a:xfrm>
          <a:custGeom>
            <a:avLst/>
            <a:gdLst/>
            <a:ahLst/>
            <a:cxnLst/>
            <a:rect l="l" t="t" r="r" b="b"/>
            <a:pathLst>
              <a:path w="509270" h="53339">
                <a:moveTo>
                  <a:pt x="0" y="53173"/>
                </a:moveTo>
                <a:lnTo>
                  <a:pt x="509057" y="53173"/>
                </a:lnTo>
                <a:lnTo>
                  <a:pt x="509057" y="0"/>
                </a:lnTo>
                <a:lnTo>
                  <a:pt x="509057" y="8791"/>
                </a:lnTo>
                <a:lnTo>
                  <a:pt x="0" y="8791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05087" y="3747889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3"/>
                </a:moveTo>
                <a:lnTo>
                  <a:pt x="5866" y="0"/>
                </a:lnTo>
                <a:lnTo>
                  <a:pt x="5866" y="53173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05088" y="3892074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4">
                <a:moveTo>
                  <a:pt x="0" y="0"/>
                </a:moveTo>
                <a:lnTo>
                  <a:pt x="476673" y="0"/>
                </a:lnTo>
              </a:path>
            </a:pathLst>
          </a:custGeom>
          <a:ln w="5445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05088" y="3871365"/>
            <a:ext cx="491490" cy="62230"/>
          </a:xfrm>
          <a:custGeom>
            <a:avLst/>
            <a:gdLst/>
            <a:ahLst/>
            <a:cxnLst/>
            <a:rect l="l" t="t" r="r" b="b"/>
            <a:pathLst>
              <a:path w="491490" h="62229">
                <a:moveTo>
                  <a:pt x="5882" y="0"/>
                </a:moveTo>
                <a:lnTo>
                  <a:pt x="0" y="5914"/>
                </a:lnTo>
                <a:lnTo>
                  <a:pt x="0" y="61853"/>
                </a:lnTo>
                <a:lnTo>
                  <a:pt x="482498" y="61853"/>
                </a:lnTo>
                <a:lnTo>
                  <a:pt x="491398" y="53172"/>
                </a:lnTo>
                <a:lnTo>
                  <a:pt x="5882" y="53172"/>
                </a:lnTo>
                <a:lnTo>
                  <a:pt x="5882" y="0"/>
                </a:lnTo>
                <a:close/>
              </a:path>
              <a:path w="491490" h="62229">
                <a:moveTo>
                  <a:pt x="491398" y="0"/>
                </a:moveTo>
                <a:lnTo>
                  <a:pt x="482498" y="0"/>
                </a:lnTo>
                <a:lnTo>
                  <a:pt x="482498" y="53172"/>
                </a:lnTo>
                <a:lnTo>
                  <a:pt x="491398" y="53172"/>
                </a:lnTo>
                <a:lnTo>
                  <a:pt x="491398" y="0"/>
                </a:lnTo>
                <a:close/>
              </a:path>
              <a:path w="491490" h="62229">
                <a:moveTo>
                  <a:pt x="482498" y="0"/>
                </a:moveTo>
                <a:lnTo>
                  <a:pt x="5882" y="0"/>
                </a:lnTo>
                <a:lnTo>
                  <a:pt x="5882" y="8918"/>
                </a:lnTo>
                <a:lnTo>
                  <a:pt x="482498" y="8918"/>
                </a:lnTo>
                <a:lnTo>
                  <a:pt x="482498" y="0"/>
                </a:lnTo>
                <a:close/>
              </a:path>
              <a:path w="491490" h="62229">
                <a:moveTo>
                  <a:pt x="5882" y="0"/>
                </a:moveTo>
                <a:lnTo>
                  <a:pt x="0" y="0"/>
                </a:lnTo>
                <a:lnTo>
                  <a:pt x="0" y="591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05087" y="3871357"/>
            <a:ext cx="491490" cy="62230"/>
          </a:xfrm>
          <a:custGeom>
            <a:avLst/>
            <a:gdLst/>
            <a:ahLst/>
            <a:cxnLst/>
            <a:rect l="l" t="t" r="r" b="b"/>
            <a:pathLst>
              <a:path w="491490" h="62229">
                <a:moveTo>
                  <a:pt x="0" y="0"/>
                </a:moveTo>
                <a:lnTo>
                  <a:pt x="482517" y="0"/>
                </a:lnTo>
                <a:lnTo>
                  <a:pt x="491405" y="0"/>
                </a:lnTo>
                <a:lnTo>
                  <a:pt x="491405" y="53173"/>
                </a:lnTo>
                <a:lnTo>
                  <a:pt x="482517" y="61854"/>
                </a:lnTo>
                <a:lnTo>
                  <a:pt x="0" y="61854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205087" y="39245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05087" y="3871357"/>
            <a:ext cx="482600" cy="53340"/>
          </a:xfrm>
          <a:custGeom>
            <a:avLst/>
            <a:gdLst/>
            <a:ahLst/>
            <a:cxnLst/>
            <a:rect l="l" t="t" r="r" b="b"/>
            <a:pathLst>
              <a:path w="482600" h="53339">
                <a:moveTo>
                  <a:pt x="0" y="53173"/>
                </a:moveTo>
                <a:lnTo>
                  <a:pt x="482517" y="53173"/>
                </a:lnTo>
                <a:lnTo>
                  <a:pt x="482517" y="0"/>
                </a:lnTo>
                <a:lnTo>
                  <a:pt x="482517" y="8919"/>
                </a:lnTo>
                <a:lnTo>
                  <a:pt x="0" y="8919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05087" y="3871357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8"/>
                </a:moveTo>
                <a:lnTo>
                  <a:pt x="5866" y="0"/>
                </a:lnTo>
                <a:lnTo>
                  <a:pt x="5866" y="53173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05088" y="4024378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15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05088" y="4003761"/>
            <a:ext cx="482600" cy="62230"/>
          </a:xfrm>
          <a:custGeom>
            <a:avLst/>
            <a:gdLst/>
            <a:ahLst/>
            <a:cxnLst/>
            <a:rect l="l" t="t" r="r" b="b"/>
            <a:pathLst>
              <a:path w="482600" h="62229">
                <a:moveTo>
                  <a:pt x="5882" y="0"/>
                </a:moveTo>
                <a:lnTo>
                  <a:pt x="0" y="5914"/>
                </a:lnTo>
                <a:lnTo>
                  <a:pt x="0" y="61853"/>
                </a:lnTo>
                <a:lnTo>
                  <a:pt x="473719" y="61853"/>
                </a:lnTo>
                <a:lnTo>
                  <a:pt x="482498" y="52934"/>
                </a:lnTo>
                <a:lnTo>
                  <a:pt x="5882" y="52934"/>
                </a:lnTo>
                <a:lnTo>
                  <a:pt x="5882" y="0"/>
                </a:lnTo>
                <a:close/>
              </a:path>
              <a:path w="482600" h="62229">
                <a:moveTo>
                  <a:pt x="482498" y="0"/>
                </a:moveTo>
                <a:lnTo>
                  <a:pt x="473719" y="0"/>
                </a:lnTo>
                <a:lnTo>
                  <a:pt x="473719" y="52934"/>
                </a:lnTo>
                <a:lnTo>
                  <a:pt x="482498" y="52934"/>
                </a:lnTo>
                <a:lnTo>
                  <a:pt x="482498" y="0"/>
                </a:lnTo>
                <a:close/>
              </a:path>
              <a:path w="482600" h="62229">
                <a:moveTo>
                  <a:pt x="473719" y="0"/>
                </a:moveTo>
                <a:lnTo>
                  <a:pt x="5882" y="0"/>
                </a:lnTo>
                <a:lnTo>
                  <a:pt x="5882" y="8918"/>
                </a:lnTo>
                <a:lnTo>
                  <a:pt x="473719" y="8918"/>
                </a:lnTo>
                <a:lnTo>
                  <a:pt x="473719" y="0"/>
                </a:lnTo>
                <a:close/>
              </a:path>
              <a:path w="482600" h="62229">
                <a:moveTo>
                  <a:pt x="5882" y="0"/>
                </a:moveTo>
                <a:lnTo>
                  <a:pt x="0" y="0"/>
                </a:lnTo>
                <a:lnTo>
                  <a:pt x="0" y="591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05087" y="4003757"/>
            <a:ext cx="482600" cy="62230"/>
          </a:xfrm>
          <a:custGeom>
            <a:avLst/>
            <a:gdLst/>
            <a:ahLst/>
            <a:cxnLst/>
            <a:rect l="l" t="t" r="r" b="b"/>
            <a:pathLst>
              <a:path w="482600" h="62229">
                <a:moveTo>
                  <a:pt x="0" y="0"/>
                </a:moveTo>
                <a:lnTo>
                  <a:pt x="473722" y="0"/>
                </a:lnTo>
                <a:lnTo>
                  <a:pt x="482517" y="0"/>
                </a:lnTo>
                <a:lnTo>
                  <a:pt x="482517" y="52932"/>
                </a:lnTo>
                <a:lnTo>
                  <a:pt x="473722" y="61851"/>
                </a:lnTo>
                <a:lnTo>
                  <a:pt x="0" y="61851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05087" y="405669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5087" y="4003757"/>
            <a:ext cx="473709" cy="53340"/>
          </a:xfrm>
          <a:custGeom>
            <a:avLst/>
            <a:gdLst/>
            <a:ahLst/>
            <a:cxnLst/>
            <a:rect l="l" t="t" r="r" b="b"/>
            <a:pathLst>
              <a:path w="473709" h="53339">
                <a:moveTo>
                  <a:pt x="0" y="52932"/>
                </a:moveTo>
                <a:lnTo>
                  <a:pt x="473722" y="52932"/>
                </a:lnTo>
                <a:lnTo>
                  <a:pt x="473722" y="0"/>
                </a:lnTo>
                <a:lnTo>
                  <a:pt x="473722" y="8916"/>
                </a:lnTo>
                <a:lnTo>
                  <a:pt x="0" y="8916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05087" y="4003757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6"/>
                </a:moveTo>
                <a:lnTo>
                  <a:pt x="5866" y="0"/>
                </a:lnTo>
                <a:lnTo>
                  <a:pt x="5866" y="52932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05088" y="4156774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317878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05088" y="4136160"/>
            <a:ext cx="332740" cy="62230"/>
          </a:xfrm>
          <a:custGeom>
            <a:avLst/>
            <a:gdLst/>
            <a:ahLst/>
            <a:cxnLst/>
            <a:rect l="l" t="t" r="r" b="b"/>
            <a:pathLst>
              <a:path w="332740" h="62229">
                <a:moveTo>
                  <a:pt x="5882" y="0"/>
                </a:moveTo>
                <a:lnTo>
                  <a:pt x="0" y="5914"/>
                </a:lnTo>
                <a:lnTo>
                  <a:pt x="0" y="61853"/>
                </a:lnTo>
                <a:lnTo>
                  <a:pt x="323727" y="61853"/>
                </a:lnTo>
                <a:lnTo>
                  <a:pt x="332597" y="52922"/>
                </a:lnTo>
                <a:lnTo>
                  <a:pt x="5882" y="52922"/>
                </a:lnTo>
                <a:lnTo>
                  <a:pt x="5882" y="0"/>
                </a:lnTo>
                <a:close/>
              </a:path>
              <a:path w="332740" h="62229">
                <a:moveTo>
                  <a:pt x="332597" y="0"/>
                </a:moveTo>
                <a:lnTo>
                  <a:pt x="323727" y="0"/>
                </a:lnTo>
                <a:lnTo>
                  <a:pt x="323727" y="52922"/>
                </a:lnTo>
                <a:lnTo>
                  <a:pt x="332597" y="52922"/>
                </a:lnTo>
                <a:lnTo>
                  <a:pt x="332597" y="0"/>
                </a:lnTo>
                <a:close/>
              </a:path>
              <a:path w="332740" h="62229">
                <a:moveTo>
                  <a:pt x="323727" y="0"/>
                </a:moveTo>
                <a:lnTo>
                  <a:pt x="5882" y="0"/>
                </a:lnTo>
                <a:lnTo>
                  <a:pt x="5882" y="8918"/>
                </a:lnTo>
                <a:lnTo>
                  <a:pt x="323727" y="8918"/>
                </a:lnTo>
                <a:lnTo>
                  <a:pt x="323727" y="0"/>
                </a:lnTo>
                <a:close/>
              </a:path>
              <a:path w="332740" h="62229">
                <a:moveTo>
                  <a:pt x="5882" y="0"/>
                </a:moveTo>
                <a:lnTo>
                  <a:pt x="0" y="0"/>
                </a:lnTo>
                <a:lnTo>
                  <a:pt x="0" y="591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05087" y="4136154"/>
            <a:ext cx="332740" cy="62230"/>
          </a:xfrm>
          <a:custGeom>
            <a:avLst/>
            <a:gdLst/>
            <a:ahLst/>
            <a:cxnLst/>
            <a:rect l="l" t="t" r="r" b="b"/>
            <a:pathLst>
              <a:path w="332740" h="62229">
                <a:moveTo>
                  <a:pt x="0" y="0"/>
                </a:moveTo>
                <a:lnTo>
                  <a:pt x="323735" y="0"/>
                </a:lnTo>
                <a:lnTo>
                  <a:pt x="332592" y="0"/>
                </a:lnTo>
                <a:lnTo>
                  <a:pt x="332592" y="52923"/>
                </a:lnTo>
                <a:lnTo>
                  <a:pt x="323735" y="61851"/>
                </a:lnTo>
                <a:lnTo>
                  <a:pt x="0" y="61851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05087" y="418907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05087" y="4136154"/>
            <a:ext cx="323850" cy="53340"/>
          </a:xfrm>
          <a:custGeom>
            <a:avLst/>
            <a:gdLst/>
            <a:ahLst/>
            <a:cxnLst/>
            <a:rect l="l" t="t" r="r" b="b"/>
            <a:pathLst>
              <a:path w="323850" h="53339">
                <a:moveTo>
                  <a:pt x="0" y="52923"/>
                </a:moveTo>
                <a:lnTo>
                  <a:pt x="323735" y="52923"/>
                </a:lnTo>
                <a:lnTo>
                  <a:pt x="323735" y="0"/>
                </a:lnTo>
                <a:lnTo>
                  <a:pt x="323735" y="8916"/>
                </a:lnTo>
                <a:lnTo>
                  <a:pt x="0" y="8916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05087" y="4136154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906"/>
                </a:moveTo>
                <a:lnTo>
                  <a:pt x="5866" y="0"/>
                </a:lnTo>
                <a:lnTo>
                  <a:pt x="5866" y="52923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05088" y="4280361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329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05088" y="4259747"/>
            <a:ext cx="306070" cy="62230"/>
          </a:xfrm>
          <a:custGeom>
            <a:avLst/>
            <a:gdLst/>
            <a:ahLst/>
            <a:cxnLst/>
            <a:rect l="l" t="t" r="r" b="b"/>
            <a:pathLst>
              <a:path w="306070" h="62229">
                <a:moveTo>
                  <a:pt x="5882" y="0"/>
                </a:moveTo>
                <a:lnTo>
                  <a:pt x="0" y="5833"/>
                </a:lnTo>
                <a:lnTo>
                  <a:pt x="0" y="61734"/>
                </a:lnTo>
                <a:lnTo>
                  <a:pt x="297179" y="61734"/>
                </a:lnTo>
                <a:lnTo>
                  <a:pt x="306049" y="52815"/>
                </a:lnTo>
                <a:lnTo>
                  <a:pt x="5882" y="52815"/>
                </a:lnTo>
                <a:lnTo>
                  <a:pt x="5882" y="0"/>
                </a:lnTo>
                <a:close/>
              </a:path>
              <a:path w="306070" h="62229">
                <a:moveTo>
                  <a:pt x="306049" y="0"/>
                </a:moveTo>
                <a:lnTo>
                  <a:pt x="297179" y="0"/>
                </a:lnTo>
                <a:lnTo>
                  <a:pt x="297179" y="52815"/>
                </a:lnTo>
                <a:lnTo>
                  <a:pt x="306049" y="52815"/>
                </a:lnTo>
                <a:lnTo>
                  <a:pt x="306049" y="0"/>
                </a:lnTo>
                <a:close/>
              </a:path>
              <a:path w="306070" h="62229">
                <a:moveTo>
                  <a:pt x="297179" y="0"/>
                </a:moveTo>
                <a:lnTo>
                  <a:pt x="5882" y="0"/>
                </a:lnTo>
                <a:lnTo>
                  <a:pt x="5882" y="8796"/>
                </a:lnTo>
                <a:lnTo>
                  <a:pt x="297179" y="8796"/>
                </a:lnTo>
                <a:lnTo>
                  <a:pt x="297179" y="0"/>
                </a:lnTo>
                <a:close/>
              </a:path>
              <a:path w="306070" h="62229">
                <a:moveTo>
                  <a:pt x="5882" y="0"/>
                </a:moveTo>
                <a:lnTo>
                  <a:pt x="0" y="0"/>
                </a:lnTo>
                <a:lnTo>
                  <a:pt x="0" y="5833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05087" y="4259742"/>
            <a:ext cx="306070" cy="62230"/>
          </a:xfrm>
          <a:custGeom>
            <a:avLst/>
            <a:gdLst/>
            <a:ahLst/>
            <a:cxnLst/>
            <a:rect l="l" t="t" r="r" b="b"/>
            <a:pathLst>
              <a:path w="306070" h="62229">
                <a:moveTo>
                  <a:pt x="0" y="0"/>
                </a:moveTo>
                <a:lnTo>
                  <a:pt x="297195" y="0"/>
                </a:lnTo>
                <a:lnTo>
                  <a:pt x="306022" y="0"/>
                </a:lnTo>
                <a:lnTo>
                  <a:pt x="306022" y="52816"/>
                </a:lnTo>
                <a:lnTo>
                  <a:pt x="297195" y="61732"/>
                </a:lnTo>
                <a:lnTo>
                  <a:pt x="0" y="61732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05087" y="431255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05087" y="4259742"/>
            <a:ext cx="297815" cy="53340"/>
          </a:xfrm>
          <a:custGeom>
            <a:avLst/>
            <a:gdLst/>
            <a:ahLst/>
            <a:cxnLst/>
            <a:rect l="l" t="t" r="r" b="b"/>
            <a:pathLst>
              <a:path w="297815" h="53339">
                <a:moveTo>
                  <a:pt x="0" y="52816"/>
                </a:moveTo>
                <a:lnTo>
                  <a:pt x="297195" y="52816"/>
                </a:lnTo>
                <a:lnTo>
                  <a:pt x="297195" y="0"/>
                </a:lnTo>
                <a:lnTo>
                  <a:pt x="297195" y="8797"/>
                </a:lnTo>
                <a:lnTo>
                  <a:pt x="0" y="8797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05087" y="4259742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7"/>
                </a:moveTo>
                <a:lnTo>
                  <a:pt x="5866" y="0"/>
                </a:lnTo>
                <a:lnTo>
                  <a:pt x="5866" y="52816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05088" y="4412761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630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05088" y="4392143"/>
            <a:ext cx="244475" cy="62230"/>
          </a:xfrm>
          <a:custGeom>
            <a:avLst/>
            <a:gdLst/>
            <a:ahLst/>
            <a:cxnLst/>
            <a:rect l="l" t="t" r="r" b="b"/>
            <a:pathLst>
              <a:path w="244475" h="62229">
                <a:moveTo>
                  <a:pt x="5882" y="0"/>
                </a:moveTo>
                <a:lnTo>
                  <a:pt x="0" y="5835"/>
                </a:lnTo>
                <a:lnTo>
                  <a:pt x="0" y="61734"/>
                </a:lnTo>
                <a:lnTo>
                  <a:pt x="235488" y="61734"/>
                </a:lnTo>
                <a:lnTo>
                  <a:pt x="244357" y="52815"/>
                </a:lnTo>
                <a:lnTo>
                  <a:pt x="5882" y="52815"/>
                </a:lnTo>
                <a:lnTo>
                  <a:pt x="5882" y="0"/>
                </a:lnTo>
                <a:close/>
              </a:path>
              <a:path w="244475" h="62229">
                <a:moveTo>
                  <a:pt x="244357" y="0"/>
                </a:moveTo>
                <a:lnTo>
                  <a:pt x="235488" y="0"/>
                </a:lnTo>
                <a:lnTo>
                  <a:pt x="235488" y="52815"/>
                </a:lnTo>
                <a:lnTo>
                  <a:pt x="244357" y="52815"/>
                </a:lnTo>
                <a:lnTo>
                  <a:pt x="244357" y="0"/>
                </a:lnTo>
                <a:close/>
              </a:path>
              <a:path w="244475" h="62229">
                <a:moveTo>
                  <a:pt x="235488" y="0"/>
                </a:moveTo>
                <a:lnTo>
                  <a:pt x="5882" y="0"/>
                </a:lnTo>
                <a:lnTo>
                  <a:pt x="5882" y="8799"/>
                </a:lnTo>
                <a:lnTo>
                  <a:pt x="235488" y="8799"/>
                </a:lnTo>
                <a:lnTo>
                  <a:pt x="235488" y="0"/>
                </a:lnTo>
                <a:close/>
              </a:path>
              <a:path w="244475" h="62229">
                <a:moveTo>
                  <a:pt x="5882" y="0"/>
                </a:moveTo>
                <a:lnTo>
                  <a:pt x="0" y="0"/>
                </a:lnTo>
                <a:lnTo>
                  <a:pt x="0" y="5835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05087" y="4392139"/>
            <a:ext cx="244475" cy="62230"/>
          </a:xfrm>
          <a:custGeom>
            <a:avLst/>
            <a:gdLst/>
            <a:ahLst/>
            <a:cxnLst/>
            <a:rect l="l" t="t" r="r" b="b"/>
            <a:pathLst>
              <a:path w="244475" h="62229">
                <a:moveTo>
                  <a:pt x="0" y="0"/>
                </a:moveTo>
                <a:lnTo>
                  <a:pt x="235502" y="0"/>
                </a:lnTo>
                <a:lnTo>
                  <a:pt x="244359" y="0"/>
                </a:lnTo>
                <a:lnTo>
                  <a:pt x="244359" y="52816"/>
                </a:lnTo>
                <a:lnTo>
                  <a:pt x="235502" y="61732"/>
                </a:lnTo>
                <a:lnTo>
                  <a:pt x="0" y="61732"/>
                </a:lnTo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05087" y="44449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05087" y="4392139"/>
            <a:ext cx="235585" cy="53340"/>
          </a:xfrm>
          <a:custGeom>
            <a:avLst/>
            <a:gdLst/>
            <a:ahLst/>
            <a:cxnLst/>
            <a:rect l="l" t="t" r="r" b="b"/>
            <a:pathLst>
              <a:path w="235585" h="53339">
                <a:moveTo>
                  <a:pt x="0" y="52816"/>
                </a:moveTo>
                <a:lnTo>
                  <a:pt x="235502" y="52816"/>
                </a:lnTo>
                <a:lnTo>
                  <a:pt x="235502" y="0"/>
                </a:lnTo>
                <a:lnTo>
                  <a:pt x="235502" y="8797"/>
                </a:lnTo>
                <a:lnTo>
                  <a:pt x="0" y="8797"/>
                </a:lnTo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05087" y="4392139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7"/>
                </a:moveTo>
                <a:lnTo>
                  <a:pt x="5866" y="0"/>
                </a:lnTo>
                <a:lnTo>
                  <a:pt x="5866" y="52816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05088" y="4545099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079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05088" y="4524493"/>
            <a:ext cx="217804" cy="62230"/>
          </a:xfrm>
          <a:custGeom>
            <a:avLst/>
            <a:gdLst/>
            <a:ahLst/>
            <a:cxnLst/>
            <a:rect l="l" t="t" r="r" b="b"/>
            <a:pathLst>
              <a:path w="217804" h="62229">
                <a:moveTo>
                  <a:pt x="5882" y="0"/>
                </a:moveTo>
                <a:lnTo>
                  <a:pt x="0" y="5890"/>
                </a:lnTo>
                <a:lnTo>
                  <a:pt x="0" y="61782"/>
                </a:lnTo>
                <a:lnTo>
                  <a:pt x="208940" y="61782"/>
                </a:lnTo>
                <a:lnTo>
                  <a:pt x="217779" y="52910"/>
                </a:lnTo>
                <a:lnTo>
                  <a:pt x="5882" y="52910"/>
                </a:lnTo>
                <a:lnTo>
                  <a:pt x="5882" y="0"/>
                </a:lnTo>
                <a:close/>
              </a:path>
              <a:path w="217804" h="62229">
                <a:moveTo>
                  <a:pt x="217779" y="0"/>
                </a:moveTo>
                <a:lnTo>
                  <a:pt x="208940" y="0"/>
                </a:lnTo>
                <a:lnTo>
                  <a:pt x="208940" y="52910"/>
                </a:lnTo>
                <a:lnTo>
                  <a:pt x="217779" y="52910"/>
                </a:lnTo>
                <a:lnTo>
                  <a:pt x="217779" y="0"/>
                </a:lnTo>
                <a:close/>
              </a:path>
              <a:path w="217804" h="62229">
                <a:moveTo>
                  <a:pt x="208940" y="0"/>
                </a:moveTo>
                <a:lnTo>
                  <a:pt x="5882" y="0"/>
                </a:lnTo>
                <a:lnTo>
                  <a:pt x="5882" y="8881"/>
                </a:lnTo>
                <a:lnTo>
                  <a:pt x="208940" y="8881"/>
                </a:lnTo>
                <a:lnTo>
                  <a:pt x="208940" y="0"/>
                </a:lnTo>
                <a:close/>
              </a:path>
              <a:path w="217804" h="62229">
                <a:moveTo>
                  <a:pt x="5882" y="0"/>
                </a:moveTo>
                <a:lnTo>
                  <a:pt x="0" y="0"/>
                </a:lnTo>
                <a:lnTo>
                  <a:pt x="0" y="5890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05087" y="4524490"/>
            <a:ext cx="217804" cy="62230"/>
          </a:xfrm>
          <a:custGeom>
            <a:avLst/>
            <a:gdLst/>
            <a:ahLst/>
            <a:cxnLst/>
            <a:rect l="l" t="t" r="r" b="b"/>
            <a:pathLst>
              <a:path w="217804" h="62229">
                <a:moveTo>
                  <a:pt x="0" y="0"/>
                </a:moveTo>
                <a:lnTo>
                  <a:pt x="208932" y="0"/>
                </a:lnTo>
                <a:lnTo>
                  <a:pt x="217759" y="0"/>
                </a:lnTo>
                <a:lnTo>
                  <a:pt x="217759" y="52911"/>
                </a:lnTo>
                <a:lnTo>
                  <a:pt x="208932" y="61781"/>
                </a:lnTo>
                <a:lnTo>
                  <a:pt x="0" y="61781"/>
                </a:lnTo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05087" y="457740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05087" y="4524490"/>
            <a:ext cx="209550" cy="53340"/>
          </a:xfrm>
          <a:custGeom>
            <a:avLst/>
            <a:gdLst/>
            <a:ahLst/>
            <a:cxnLst/>
            <a:rect l="l" t="t" r="r" b="b"/>
            <a:pathLst>
              <a:path w="209550" h="53339">
                <a:moveTo>
                  <a:pt x="0" y="52911"/>
                </a:moveTo>
                <a:lnTo>
                  <a:pt x="208932" y="52911"/>
                </a:lnTo>
                <a:lnTo>
                  <a:pt x="208932" y="0"/>
                </a:lnTo>
                <a:lnTo>
                  <a:pt x="208932" y="8879"/>
                </a:lnTo>
                <a:lnTo>
                  <a:pt x="0" y="8879"/>
                </a:lnTo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05087" y="4524490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81"/>
                </a:moveTo>
                <a:lnTo>
                  <a:pt x="5866" y="0"/>
                </a:lnTo>
                <a:lnTo>
                  <a:pt x="5866" y="52911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05088" y="466862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409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05088" y="4648032"/>
            <a:ext cx="94615" cy="62230"/>
          </a:xfrm>
          <a:custGeom>
            <a:avLst/>
            <a:gdLst/>
            <a:ahLst/>
            <a:cxnLst/>
            <a:rect l="l" t="t" r="r" b="b"/>
            <a:pathLst>
              <a:path w="94614" h="62229">
                <a:moveTo>
                  <a:pt x="5882" y="0"/>
                </a:moveTo>
                <a:lnTo>
                  <a:pt x="0" y="5876"/>
                </a:lnTo>
                <a:lnTo>
                  <a:pt x="0" y="61770"/>
                </a:lnTo>
                <a:lnTo>
                  <a:pt x="85282" y="61770"/>
                </a:lnTo>
                <a:lnTo>
                  <a:pt x="94121" y="52901"/>
                </a:lnTo>
                <a:lnTo>
                  <a:pt x="5882" y="52901"/>
                </a:lnTo>
                <a:lnTo>
                  <a:pt x="5882" y="0"/>
                </a:lnTo>
                <a:close/>
              </a:path>
              <a:path w="94614" h="62229">
                <a:moveTo>
                  <a:pt x="94121" y="0"/>
                </a:moveTo>
                <a:lnTo>
                  <a:pt x="85282" y="0"/>
                </a:lnTo>
                <a:lnTo>
                  <a:pt x="85282" y="52901"/>
                </a:lnTo>
                <a:lnTo>
                  <a:pt x="94121" y="52901"/>
                </a:lnTo>
                <a:lnTo>
                  <a:pt x="94121" y="0"/>
                </a:lnTo>
                <a:close/>
              </a:path>
              <a:path w="94614" h="62229">
                <a:moveTo>
                  <a:pt x="85282" y="0"/>
                </a:moveTo>
                <a:lnTo>
                  <a:pt x="5882" y="0"/>
                </a:lnTo>
                <a:lnTo>
                  <a:pt x="5882" y="8860"/>
                </a:lnTo>
                <a:lnTo>
                  <a:pt x="85282" y="8860"/>
                </a:lnTo>
                <a:lnTo>
                  <a:pt x="85282" y="0"/>
                </a:lnTo>
                <a:close/>
              </a:path>
              <a:path w="94614" h="62229">
                <a:moveTo>
                  <a:pt x="5882" y="0"/>
                </a:moveTo>
                <a:lnTo>
                  <a:pt x="0" y="0"/>
                </a:lnTo>
                <a:lnTo>
                  <a:pt x="0" y="5876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05087" y="4648029"/>
            <a:ext cx="94615" cy="62230"/>
          </a:xfrm>
          <a:custGeom>
            <a:avLst/>
            <a:gdLst/>
            <a:ahLst/>
            <a:cxnLst/>
            <a:rect l="l" t="t" r="r" b="b"/>
            <a:pathLst>
              <a:path w="94614" h="62229">
                <a:moveTo>
                  <a:pt x="0" y="0"/>
                </a:moveTo>
                <a:lnTo>
                  <a:pt x="85273" y="0"/>
                </a:lnTo>
                <a:lnTo>
                  <a:pt x="94129" y="0"/>
                </a:lnTo>
                <a:lnTo>
                  <a:pt x="94129" y="52898"/>
                </a:lnTo>
                <a:lnTo>
                  <a:pt x="85273" y="61769"/>
                </a:lnTo>
                <a:lnTo>
                  <a:pt x="0" y="61769"/>
                </a:lnTo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05087" y="47009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05087" y="4648029"/>
            <a:ext cx="85725" cy="53340"/>
          </a:xfrm>
          <a:custGeom>
            <a:avLst/>
            <a:gdLst/>
            <a:ahLst/>
            <a:cxnLst/>
            <a:rect l="l" t="t" r="r" b="b"/>
            <a:pathLst>
              <a:path w="85725" h="53339">
                <a:moveTo>
                  <a:pt x="0" y="52898"/>
                </a:moveTo>
                <a:lnTo>
                  <a:pt x="85273" y="52898"/>
                </a:lnTo>
                <a:lnTo>
                  <a:pt x="85273" y="0"/>
                </a:lnTo>
                <a:lnTo>
                  <a:pt x="85273" y="8858"/>
                </a:lnTo>
                <a:lnTo>
                  <a:pt x="0" y="8858"/>
                </a:lnTo>
              </a:path>
            </a:pathLst>
          </a:custGeom>
          <a:ln w="8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05087" y="4648029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67"/>
                </a:moveTo>
                <a:lnTo>
                  <a:pt x="5866" y="0"/>
                </a:lnTo>
                <a:lnTo>
                  <a:pt x="5866" y="52898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5088" y="4801021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04" y="0"/>
                </a:lnTo>
              </a:path>
            </a:pathLst>
          </a:custGeom>
          <a:ln w="5416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05088" y="4780431"/>
            <a:ext cx="76835" cy="62230"/>
          </a:xfrm>
          <a:custGeom>
            <a:avLst/>
            <a:gdLst/>
            <a:ahLst/>
            <a:cxnLst/>
            <a:rect l="l" t="t" r="r" b="b"/>
            <a:pathLst>
              <a:path w="76835" h="62229">
                <a:moveTo>
                  <a:pt x="5882" y="0"/>
                </a:moveTo>
                <a:lnTo>
                  <a:pt x="0" y="5684"/>
                </a:lnTo>
                <a:lnTo>
                  <a:pt x="0" y="61767"/>
                </a:lnTo>
                <a:lnTo>
                  <a:pt x="67573" y="61767"/>
                </a:lnTo>
                <a:lnTo>
                  <a:pt x="76413" y="52898"/>
                </a:lnTo>
                <a:lnTo>
                  <a:pt x="5882" y="52898"/>
                </a:lnTo>
                <a:lnTo>
                  <a:pt x="5882" y="0"/>
                </a:lnTo>
                <a:close/>
              </a:path>
              <a:path w="76835" h="62229">
                <a:moveTo>
                  <a:pt x="76413" y="0"/>
                </a:moveTo>
                <a:lnTo>
                  <a:pt x="67573" y="0"/>
                </a:lnTo>
                <a:lnTo>
                  <a:pt x="67573" y="52898"/>
                </a:lnTo>
                <a:lnTo>
                  <a:pt x="76413" y="52898"/>
                </a:lnTo>
                <a:lnTo>
                  <a:pt x="76413" y="0"/>
                </a:lnTo>
                <a:close/>
              </a:path>
              <a:path w="76835" h="62229">
                <a:moveTo>
                  <a:pt x="67573" y="0"/>
                </a:moveTo>
                <a:lnTo>
                  <a:pt x="5882" y="0"/>
                </a:lnTo>
                <a:lnTo>
                  <a:pt x="5882" y="8570"/>
                </a:lnTo>
                <a:lnTo>
                  <a:pt x="67573" y="8570"/>
                </a:lnTo>
                <a:lnTo>
                  <a:pt x="67573" y="0"/>
                </a:lnTo>
                <a:close/>
              </a:path>
              <a:path w="76835" h="62229">
                <a:moveTo>
                  <a:pt x="5882" y="0"/>
                </a:moveTo>
                <a:lnTo>
                  <a:pt x="0" y="0"/>
                </a:lnTo>
                <a:lnTo>
                  <a:pt x="0" y="568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05087" y="4780426"/>
            <a:ext cx="76835" cy="62230"/>
          </a:xfrm>
          <a:custGeom>
            <a:avLst/>
            <a:gdLst/>
            <a:ahLst/>
            <a:cxnLst/>
            <a:rect l="l" t="t" r="r" b="b"/>
            <a:pathLst>
              <a:path w="76835" h="62229">
                <a:moveTo>
                  <a:pt x="0" y="0"/>
                </a:moveTo>
                <a:lnTo>
                  <a:pt x="67559" y="0"/>
                </a:lnTo>
                <a:lnTo>
                  <a:pt x="76416" y="0"/>
                </a:lnTo>
                <a:lnTo>
                  <a:pt x="76416" y="52898"/>
                </a:lnTo>
                <a:lnTo>
                  <a:pt x="67559" y="61769"/>
                </a:lnTo>
                <a:lnTo>
                  <a:pt x="0" y="61769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205087" y="483332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05087" y="4780426"/>
            <a:ext cx="67945" cy="53340"/>
          </a:xfrm>
          <a:custGeom>
            <a:avLst/>
            <a:gdLst/>
            <a:ahLst/>
            <a:cxnLst/>
            <a:rect l="l" t="t" r="r" b="b"/>
            <a:pathLst>
              <a:path w="67945" h="53339">
                <a:moveTo>
                  <a:pt x="0" y="52898"/>
                </a:moveTo>
                <a:lnTo>
                  <a:pt x="67559" y="52898"/>
                </a:lnTo>
                <a:lnTo>
                  <a:pt x="67559" y="0"/>
                </a:lnTo>
                <a:lnTo>
                  <a:pt x="67559" y="8574"/>
                </a:lnTo>
                <a:lnTo>
                  <a:pt x="0" y="857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05087" y="4780426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679"/>
                </a:moveTo>
                <a:lnTo>
                  <a:pt x="5866" y="0"/>
                </a:lnTo>
                <a:lnTo>
                  <a:pt x="5866" y="52898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05088" y="4912543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5882" y="0"/>
                </a:moveTo>
                <a:lnTo>
                  <a:pt x="0" y="5874"/>
                </a:lnTo>
                <a:lnTo>
                  <a:pt x="0" y="61755"/>
                </a:lnTo>
                <a:lnTo>
                  <a:pt x="5882" y="61755"/>
                </a:lnTo>
                <a:lnTo>
                  <a:pt x="14721" y="53172"/>
                </a:lnTo>
                <a:lnTo>
                  <a:pt x="5882" y="53172"/>
                </a:lnTo>
                <a:lnTo>
                  <a:pt x="5882" y="0"/>
                </a:lnTo>
                <a:close/>
              </a:path>
              <a:path w="15239" h="62229">
                <a:moveTo>
                  <a:pt x="14721" y="0"/>
                </a:moveTo>
                <a:lnTo>
                  <a:pt x="5882" y="0"/>
                </a:lnTo>
                <a:lnTo>
                  <a:pt x="5882" y="53172"/>
                </a:lnTo>
                <a:lnTo>
                  <a:pt x="14721" y="53172"/>
                </a:lnTo>
                <a:lnTo>
                  <a:pt x="14721" y="0"/>
                </a:lnTo>
                <a:close/>
              </a:path>
              <a:path w="15239" h="62229">
                <a:moveTo>
                  <a:pt x="5882" y="0"/>
                </a:moveTo>
                <a:lnTo>
                  <a:pt x="0" y="0"/>
                </a:lnTo>
                <a:lnTo>
                  <a:pt x="0" y="587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05087" y="4912539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0" y="0"/>
                </a:moveTo>
                <a:lnTo>
                  <a:pt x="5866" y="0"/>
                </a:lnTo>
                <a:lnTo>
                  <a:pt x="14723" y="0"/>
                </a:lnTo>
                <a:lnTo>
                  <a:pt x="14723" y="53173"/>
                </a:lnTo>
                <a:lnTo>
                  <a:pt x="5866" y="61757"/>
                </a:lnTo>
                <a:lnTo>
                  <a:pt x="0" y="61757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05087" y="4965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05087" y="4912539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3173"/>
                </a:moveTo>
                <a:lnTo>
                  <a:pt x="5866" y="53173"/>
                </a:lnTo>
                <a:lnTo>
                  <a:pt x="5866" y="0"/>
                </a:lnTo>
                <a:lnTo>
                  <a:pt x="5866" y="8858"/>
                </a:lnTo>
                <a:lnTo>
                  <a:pt x="0" y="8858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05087" y="4912539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67"/>
                </a:moveTo>
                <a:lnTo>
                  <a:pt x="5866" y="0"/>
                </a:lnTo>
                <a:lnTo>
                  <a:pt x="5866" y="53173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05088" y="5036070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5882" y="0"/>
                </a:moveTo>
                <a:lnTo>
                  <a:pt x="0" y="5882"/>
                </a:lnTo>
                <a:lnTo>
                  <a:pt x="0" y="61770"/>
                </a:lnTo>
                <a:lnTo>
                  <a:pt x="5882" y="61770"/>
                </a:lnTo>
                <a:lnTo>
                  <a:pt x="14721" y="53184"/>
                </a:lnTo>
                <a:lnTo>
                  <a:pt x="5882" y="53184"/>
                </a:lnTo>
                <a:lnTo>
                  <a:pt x="5882" y="0"/>
                </a:lnTo>
                <a:close/>
              </a:path>
              <a:path w="15239" h="62229">
                <a:moveTo>
                  <a:pt x="14721" y="0"/>
                </a:moveTo>
                <a:lnTo>
                  <a:pt x="5882" y="0"/>
                </a:lnTo>
                <a:lnTo>
                  <a:pt x="5882" y="53184"/>
                </a:lnTo>
                <a:lnTo>
                  <a:pt x="14721" y="53184"/>
                </a:lnTo>
                <a:lnTo>
                  <a:pt x="14721" y="0"/>
                </a:lnTo>
                <a:close/>
              </a:path>
              <a:path w="15239" h="62229">
                <a:moveTo>
                  <a:pt x="5882" y="0"/>
                </a:moveTo>
                <a:lnTo>
                  <a:pt x="0" y="0"/>
                </a:lnTo>
                <a:lnTo>
                  <a:pt x="0" y="5882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05087" y="5036065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0" y="0"/>
                </a:moveTo>
                <a:lnTo>
                  <a:pt x="5866" y="0"/>
                </a:lnTo>
                <a:lnTo>
                  <a:pt x="14723" y="0"/>
                </a:lnTo>
                <a:lnTo>
                  <a:pt x="14723" y="53185"/>
                </a:lnTo>
                <a:lnTo>
                  <a:pt x="5866" y="61769"/>
                </a:lnTo>
                <a:lnTo>
                  <a:pt x="0" y="61769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05087" y="50892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05087" y="5036065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3185"/>
                </a:moveTo>
                <a:lnTo>
                  <a:pt x="5866" y="53185"/>
                </a:lnTo>
                <a:lnTo>
                  <a:pt x="5866" y="0"/>
                </a:lnTo>
                <a:lnTo>
                  <a:pt x="5866" y="8870"/>
                </a:lnTo>
                <a:lnTo>
                  <a:pt x="0" y="8870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05087" y="5036065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75"/>
                </a:moveTo>
                <a:lnTo>
                  <a:pt x="5866" y="0"/>
                </a:lnTo>
                <a:lnTo>
                  <a:pt x="5866" y="53185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47425" y="2083406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358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153277" y="2062795"/>
            <a:ext cx="503555" cy="62230"/>
          </a:xfrm>
          <a:custGeom>
            <a:avLst/>
            <a:gdLst/>
            <a:ahLst/>
            <a:cxnLst/>
            <a:rect l="l" t="t" r="r" b="b"/>
            <a:pathLst>
              <a:path w="503554" h="62230">
                <a:moveTo>
                  <a:pt x="8900" y="0"/>
                </a:moveTo>
                <a:lnTo>
                  <a:pt x="0" y="8808"/>
                </a:lnTo>
                <a:lnTo>
                  <a:pt x="0" y="61721"/>
                </a:lnTo>
                <a:lnTo>
                  <a:pt x="494446" y="61721"/>
                </a:lnTo>
                <a:lnTo>
                  <a:pt x="503224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503554" h="62230">
                <a:moveTo>
                  <a:pt x="503224" y="0"/>
                </a:moveTo>
                <a:lnTo>
                  <a:pt x="494446" y="0"/>
                </a:lnTo>
                <a:lnTo>
                  <a:pt x="494446" y="52943"/>
                </a:lnTo>
                <a:lnTo>
                  <a:pt x="503224" y="52943"/>
                </a:lnTo>
                <a:lnTo>
                  <a:pt x="503224" y="0"/>
                </a:lnTo>
                <a:close/>
              </a:path>
              <a:path w="503554" h="62230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503554" h="62230">
                <a:moveTo>
                  <a:pt x="494446" y="0"/>
                </a:moveTo>
                <a:lnTo>
                  <a:pt x="8900" y="0"/>
                </a:lnTo>
                <a:lnTo>
                  <a:pt x="8900" y="8808"/>
                </a:lnTo>
                <a:lnTo>
                  <a:pt x="494446" y="8808"/>
                </a:lnTo>
                <a:lnTo>
                  <a:pt x="494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53291" y="2062784"/>
            <a:ext cx="503555" cy="62230"/>
          </a:xfrm>
          <a:custGeom>
            <a:avLst/>
            <a:gdLst/>
            <a:ahLst/>
            <a:cxnLst/>
            <a:rect l="l" t="t" r="r" b="b"/>
            <a:pathLst>
              <a:path w="503554" h="62230">
                <a:moveTo>
                  <a:pt x="0" y="0"/>
                </a:moveTo>
                <a:lnTo>
                  <a:pt x="494425" y="0"/>
                </a:lnTo>
                <a:lnTo>
                  <a:pt x="503221" y="0"/>
                </a:lnTo>
                <a:lnTo>
                  <a:pt x="503221" y="52929"/>
                </a:lnTo>
                <a:lnTo>
                  <a:pt x="494425" y="61720"/>
                </a:lnTo>
                <a:lnTo>
                  <a:pt x="0" y="61720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53291" y="2062784"/>
            <a:ext cx="494665" cy="53340"/>
          </a:xfrm>
          <a:custGeom>
            <a:avLst/>
            <a:gdLst/>
            <a:ahLst/>
            <a:cxnLst/>
            <a:rect l="l" t="t" r="r" b="b"/>
            <a:pathLst>
              <a:path w="494665" h="53339">
                <a:moveTo>
                  <a:pt x="8856" y="52929"/>
                </a:moveTo>
                <a:lnTo>
                  <a:pt x="0" y="52929"/>
                </a:lnTo>
                <a:lnTo>
                  <a:pt x="494425" y="52929"/>
                </a:lnTo>
                <a:lnTo>
                  <a:pt x="494425" y="0"/>
                </a:lnTo>
                <a:lnTo>
                  <a:pt x="494425" y="8791"/>
                </a:lnTo>
                <a:lnTo>
                  <a:pt x="0" y="8791"/>
                </a:lnTo>
                <a:lnTo>
                  <a:pt x="8856" y="0"/>
                </a:lnTo>
                <a:lnTo>
                  <a:pt x="8856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006059" y="2215811"/>
            <a:ext cx="671195" cy="0"/>
          </a:xfrm>
          <a:custGeom>
            <a:avLst/>
            <a:gdLst/>
            <a:ahLst/>
            <a:cxnLst/>
            <a:rect l="l" t="t" r="r" b="b"/>
            <a:pathLst>
              <a:path w="671195">
                <a:moveTo>
                  <a:pt x="0" y="0"/>
                </a:moveTo>
                <a:lnTo>
                  <a:pt x="670870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011911" y="2195200"/>
            <a:ext cx="680085" cy="62230"/>
          </a:xfrm>
          <a:custGeom>
            <a:avLst/>
            <a:gdLst/>
            <a:ahLst/>
            <a:cxnLst/>
            <a:rect l="l" t="t" r="r" b="b"/>
            <a:pathLst>
              <a:path w="680084" h="62230">
                <a:moveTo>
                  <a:pt x="8900" y="0"/>
                </a:moveTo>
                <a:lnTo>
                  <a:pt x="0" y="8778"/>
                </a:lnTo>
                <a:lnTo>
                  <a:pt x="0" y="61721"/>
                </a:lnTo>
                <a:lnTo>
                  <a:pt x="670925" y="61721"/>
                </a:lnTo>
                <a:lnTo>
                  <a:pt x="679703" y="52913"/>
                </a:lnTo>
                <a:lnTo>
                  <a:pt x="8900" y="52913"/>
                </a:lnTo>
                <a:lnTo>
                  <a:pt x="8900" y="0"/>
                </a:lnTo>
                <a:close/>
              </a:path>
              <a:path w="680084" h="62230">
                <a:moveTo>
                  <a:pt x="679703" y="0"/>
                </a:moveTo>
                <a:lnTo>
                  <a:pt x="670925" y="0"/>
                </a:lnTo>
                <a:lnTo>
                  <a:pt x="670925" y="52913"/>
                </a:lnTo>
                <a:lnTo>
                  <a:pt x="679703" y="52913"/>
                </a:lnTo>
                <a:lnTo>
                  <a:pt x="679703" y="0"/>
                </a:lnTo>
                <a:close/>
              </a:path>
              <a:path w="680084" h="62230">
                <a:moveTo>
                  <a:pt x="8900" y="0"/>
                </a:moveTo>
                <a:lnTo>
                  <a:pt x="0" y="0"/>
                </a:lnTo>
                <a:lnTo>
                  <a:pt x="0" y="8778"/>
                </a:lnTo>
                <a:lnTo>
                  <a:pt x="8900" y="0"/>
                </a:lnTo>
                <a:close/>
              </a:path>
              <a:path w="680084" h="62230">
                <a:moveTo>
                  <a:pt x="670925" y="0"/>
                </a:moveTo>
                <a:lnTo>
                  <a:pt x="8900" y="0"/>
                </a:lnTo>
                <a:lnTo>
                  <a:pt x="8900" y="8778"/>
                </a:lnTo>
                <a:lnTo>
                  <a:pt x="670925" y="8778"/>
                </a:lnTo>
                <a:lnTo>
                  <a:pt x="670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11917" y="2195168"/>
            <a:ext cx="680085" cy="62230"/>
          </a:xfrm>
          <a:custGeom>
            <a:avLst/>
            <a:gdLst/>
            <a:ahLst/>
            <a:cxnLst/>
            <a:rect l="l" t="t" r="r" b="b"/>
            <a:pathLst>
              <a:path w="680084" h="62230">
                <a:moveTo>
                  <a:pt x="0" y="0"/>
                </a:moveTo>
                <a:lnTo>
                  <a:pt x="670921" y="0"/>
                </a:lnTo>
                <a:lnTo>
                  <a:pt x="679686" y="0"/>
                </a:lnTo>
                <a:lnTo>
                  <a:pt x="679686" y="52960"/>
                </a:lnTo>
                <a:lnTo>
                  <a:pt x="670921" y="61751"/>
                </a:lnTo>
                <a:lnTo>
                  <a:pt x="0" y="61751"/>
                </a:lnTo>
                <a:lnTo>
                  <a:pt x="0" y="52960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11917" y="2195168"/>
            <a:ext cx="671195" cy="53340"/>
          </a:xfrm>
          <a:custGeom>
            <a:avLst/>
            <a:gdLst/>
            <a:ahLst/>
            <a:cxnLst/>
            <a:rect l="l" t="t" r="r" b="b"/>
            <a:pathLst>
              <a:path w="671195" h="53339">
                <a:moveTo>
                  <a:pt x="8887" y="52960"/>
                </a:moveTo>
                <a:lnTo>
                  <a:pt x="0" y="52960"/>
                </a:lnTo>
                <a:lnTo>
                  <a:pt x="670921" y="52960"/>
                </a:lnTo>
                <a:lnTo>
                  <a:pt x="670921" y="0"/>
                </a:lnTo>
                <a:lnTo>
                  <a:pt x="670921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296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476256" y="2343721"/>
            <a:ext cx="1297940" cy="0"/>
          </a:xfrm>
          <a:custGeom>
            <a:avLst/>
            <a:gdLst/>
            <a:ahLst/>
            <a:cxnLst/>
            <a:rect l="l" t="t" r="r" b="b"/>
            <a:pathLst>
              <a:path w="1297940">
                <a:moveTo>
                  <a:pt x="0" y="0"/>
                </a:moveTo>
                <a:lnTo>
                  <a:pt x="1297734" y="0"/>
                </a:lnTo>
              </a:path>
            </a:pathLst>
          </a:custGeom>
          <a:ln w="452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482108" y="2327574"/>
            <a:ext cx="1306830" cy="53340"/>
          </a:xfrm>
          <a:custGeom>
            <a:avLst/>
            <a:gdLst/>
            <a:ahLst/>
            <a:cxnLst/>
            <a:rect l="l" t="t" r="r" b="b"/>
            <a:pathLst>
              <a:path w="1306829" h="53339">
                <a:moveTo>
                  <a:pt x="8900" y="0"/>
                </a:moveTo>
                <a:lnTo>
                  <a:pt x="0" y="8564"/>
                </a:lnTo>
                <a:lnTo>
                  <a:pt x="0" y="52943"/>
                </a:lnTo>
                <a:lnTo>
                  <a:pt x="1297868" y="52943"/>
                </a:lnTo>
                <a:lnTo>
                  <a:pt x="1306647" y="44013"/>
                </a:lnTo>
                <a:lnTo>
                  <a:pt x="8900" y="44013"/>
                </a:lnTo>
                <a:lnTo>
                  <a:pt x="8900" y="0"/>
                </a:lnTo>
                <a:close/>
              </a:path>
              <a:path w="1306829" h="53339">
                <a:moveTo>
                  <a:pt x="1306647" y="0"/>
                </a:moveTo>
                <a:lnTo>
                  <a:pt x="1297868" y="0"/>
                </a:lnTo>
                <a:lnTo>
                  <a:pt x="1297868" y="44013"/>
                </a:lnTo>
                <a:lnTo>
                  <a:pt x="1306647" y="44013"/>
                </a:lnTo>
                <a:lnTo>
                  <a:pt x="1306647" y="0"/>
                </a:lnTo>
                <a:close/>
              </a:path>
              <a:path w="1306829" h="53339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1306829" h="53339">
                <a:moveTo>
                  <a:pt x="1297868" y="0"/>
                </a:moveTo>
                <a:lnTo>
                  <a:pt x="8900" y="0"/>
                </a:lnTo>
                <a:lnTo>
                  <a:pt x="8900" y="8564"/>
                </a:lnTo>
                <a:lnTo>
                  <a:pt x="1297868" y="8564"/>
                </a:lnTo>
                <a:lnTo>
                  <a:pt x="1297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482126" y="2327584"/>
            <a:ext cx="1306830" cy="53340"/>
          </a:xfrm>
          <a:custGeom>
            <a:avLst/>
            <a:gdLst/>
            <a:ahLst/>
            <a:cxnLst/>
            <a:rect l="l" t="t" r="r" b="b"/>
            <a:pathLst>
              <a:path w="1306829" h="53339">
                <a:moveTo>
                  <a:pt x="0" y="0"/>
                </a:moveTo>
                <a:lnTo>
                  <a:pt x="1297833" y="0"/>
                </a:lnTo>
                <a:lnTo>
                  <a:pt x="1306629" y="0"/>
                </a:lnTo>
                <a:lnTo>
                  <a:pt x="1306629" y="43985"/>
                </a:lnTo>
                <a:lnTo>
                  <a:pt x="1297833" y="52929"/>
                </a:lnTo>
                <a:lnTo>
                  <a:pt x="0" y="52929"/>
                </a:lnTo>
                <a:lnTo>
                  <a:pt x="0" y="43985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82126" y="2327584"/>
            <a:ext cx="1297940" cy="44450"/>
          </a:xfrm>
          <a:custGeom>
            <a:avLst/>
            <a:gdLst/>
            <a:ahLst/>
            <a:cxnLst/>
            <a:rect l="l" t="t" r="r" b="b"/>
            <a:pathLst>
              <a:path w="1297940" h="44450">
                <a:moveTo>
                  <a:pt x="8887" y="43985"/>
                </a:moveTo>
                <a:lnTo>
                  <a:pt x="0" y="43985"/>
                </a:lnTo>
                <a:lnTo>
                  <a:pt x="1297833" y="43985"/>
                </a:lnTo>
                <a:lnTo>
                  <a:pt x="1297833" y="0"/>
                </a:lnTo>
                <a:lnTo>
                  <a:pt x="1297833" y="8546"/>
                </a:lnTo>
                <a:lnTo>
                  <a:pt x="0" y="8546"/>
                </a:lnTo>
                <a:lnTo>
                  <a:pt x="8887" y="0"/>
                </a:lnTo>
                <a:lnTo>
                  <a:pt x="8887" y="43985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423464" y="2471660"/>
            <a:ext cx="1112520" cy="0"/>
          </a:xfrm>
          <a:custGeom>
            <a:avLst/>
            <a:gdLst/>
            <a:ahLst/>
            <a:cxnLst/>
            <a:rect l="l" t="t" r="r" b="b"/>
            <a:pathLst>
              <a:path w="1112520">
                <a:moveTo>
                  <a:pt x="0" y="0"/>
                </a:moveTo>
                <a:lnTo>
                  <a:pt x="1112401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29347" y="2451049"/>
            <a:ext cx="1121410" cy="62230"/>
          </a:xfrm>
          <a:custGeom>
            <a:avLst/>
            <a:gdLst/>
            <a:ahLst/>
            <a:cxnLst/>
            <a:rect l="l" t="t" r="r" b="b"/>
            <a:pathLst>
              <a:path w="1121409" h="62230">
                <a:moveTo>
                  <a:pt x="8869" y="0"/>
                </a:moveTo>
                <a:lnTo>
                  <a:pt x="0" y="8564"/>
                </a:lnTo>
                <a:lnTo>
                  <a:pt x="0" y="61874"/>
                </a:lnTo>
                <a:lnTo>
                  <a:pt x="1112337" y="61874"/>
                </a:lnTo>
                <a:lnTo>
                  <a:pt x="1121237" y="52943"/>
                </a:lnTo>
                <a:lnTo>
                  <a:pt x="8869" y="52943"/>
                </a:lnTo>
                <a:lnTo>
                  <a:pt x="8869" y="0"/>
                </a:lnTo>
                <a:close/>
              </a:path>
              <a:path w="1121409" h="62230">
                <a:moveTo>
                  <a:pt x="1121237" y="0"/>
                </a:moveTo>
                <a:lnTo>
                  <a:pt x="1112337" y="0"/>
                </a:lnTo>
                <a:lnTo>
                  <a:pt x="1112337" y="52943"/>
                </a:lnTo>
                <a:lnTo>
                  <a:pt x="1121237" y="52943"/>
                </a:lnTo>
                <a:lnTo>
                  <a:pt x="1121237" y="0"/>
                </a:lnTo>
                <a:close/>
              </a:path>
              <a:path w="1121409" h="62230">
                <a:moveTo>
                  <a:pt x="8869" y="0"/>
                </a:moveTo>
                <a:lnTo>
                  <a:pt x="0" y="0"/>
                </a:lnTo>
                <a:lnTo>
                  <a:pt x="0" y="8564"/>
                </a:lnTo>
                <a:lnTo>
                  <a:pt x="8869" y="0"/>
                </a:lnTo>
                <a:close/>
              </a:path>
              <a:path w="1121409" h="62230">
                <a:moveTo>
                  <a:pt x="1112337" y="0"/>
                </a:moveTo>
                <a:lnTo>
                  <a:pt x="8869" y="0"/>
                </a:lnTo>
                <a:lnTo>
                  <a:pt x="8869" y="8564"/>
                </a:lnTo>
                <a:lnTo>
                  <a:pt x="1112337" y="8564"/>
                </a:lnTo>
                <a:lnTo>
                  <a:pt x="1112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29320" y="2451055"/>
            <a:ext cx="1121410" cy="62230"/>
          </a:xfrm>
          <a:custGeom>
            <a:avLst/>
            <a:gdLst/>
            <a:ahLst/>
            <a:cxnLst/>
            <a:rect l="l" t="t" r="r" b="b"/>
            <a:pathLst>
              <a:path w="1121409" h="62230">
                <a:moveTo>
                  <a:pt x="0" y="0"/>
                </a:moveTo>
                <a:lnTo>
                  <a:pt x="1112389" y="0"/>
                </a:lnTo>
                <a:lnTo>
                  <a:pt x="1121276" y="0"/>
                </a:lnTo>
                <a:lnTo>
                  <a:pt x="1121276" y="52929"/>
                </a:lnTo>
                <a:lnTo>
                  <a:pt x="1112389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29320" y="2451055"/>
            <a:ext cx="1112520" cy="53340"/>
          </a:xfrm>
          <a:custGeom>
            <a:avLst/>
            <a:gdLst/>
            <a:ahLst/>
            <a:cxnLst/>
            <a:rect l="l" t="t" r="r" b="b"/>
            <a:pathLst>
              <a:path w="1112520" h="53339">
                <a:moveTo>
                  <a:pt x="8917" y="52929"/>
                </a:moveTo>
                <a:lnTo>
                  <a:pt x="0" y="52929"/>
                </a:lnTo>
                <a:lnTo>
                  <a:pt x="1112389" y="52929"/>
                </a:lnTo>
                <a:lnTo>
                  <a:pt x="1112389" y="0"/>
                </a:lnTo>
                <a:lnTo>
                  <a:pt x="1112389" y="8577"/>
                </a:lnTo>
                <a:lnTo>
                  <a:pt x="0" y="8577"/>
                </a:lnTo>
                <a:lnTo>
                  <a:pt x="8917" y="0"/>
                </a:lnTo>
                <a:lnTo>
                  <a:pt x="8917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14595" y="2603923"/>
            <a:ext cx="1236345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070" y="0"/>
                </a:lnTo>
              </a:path>
            </a:pathLst>
          </a:custGeom>
          <a:ln w="5445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20447" y="2583210"/>
            <a:ext cx="1245235" cy="62230"/>
          </a:xfrm>
          <a:custGeom>
            <a:avLst/>
            <a:gdLst/>
            <a:ahLst/>
            <a:cxnLst/>
            <a:rect l="l" t="t" r="r" b="b"/>
            <a:pathLst>
              <a:path w="1245234" h="62230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1236055" y="61752"/>
                </a:lnTo>
                <a:lnTo>
                  <a:pt x="1244955" y="53187"/>
                </a:lnTo>
                <a:lnTo>
                  <a:pt x="8900" y="53187"/>
                </a:lnTo>
                <a:lnTo>
                  <a:pt x="8900" y="0"/>
                </a:lnTo>
                <a:close/>
              </a:path>
              <a:path w="1245234" h="62230">
                <a:moveTo>
                  <a:pt x="1244955" y="0"/>
                </a:moveTo>
                <a:lnTo>
                  <a:pt x="1236055" y="0"/>
                </a:lnTo>
                <a:lnTo>
                  <a:pt x="1236055" y="53187"/>
                </a:lnTo>
                <a:lnTo>
                  <a:pt x="1244955" y="53187"/>
                </a:lnTo>
                <a:lnTo>
                  <a:pt x="1244955" y="0"/>
                </a:lnTo>
                <a:close/>
              </a:path>
              <a:path w="1245234" h="62230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1245234" h="62230">
                <a:moveTo>
                  <a:pt x="1236055" y="0"/>
                </a:moveTo>
                <a:lnTo>
                  <a:pt x="8900" y="0"/>
                </a:lnTo>
                <a:lnTo>
                  <a:pt x="8900" y="8808"/>
                </a:lnTo>
                <a:lnTo>
                  <a:pt x="1236055" y="8808"/>
                </a:lnTo>
                <a:lnTo>
                  <a:pt x="1236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20433" y="2583196"/>
            <a:ext cx="1245235" cy="62230"/>
          </a:xfrm>
          <a:custGeom>
            <a:avLst/>
            <a:gdLst/>
            <a:ahLst/>
            <a:cxnLst/>
            <a:rect l="l" t="t" r="r" b="b"/>
            <a:pathLst>
              <a:path w="1245234" h="62230">
                <a:moveTo>
                  <a:pt x="0" y="0"/>
                </a:moveTo>
                <a:lnTo>
                  <a:pt x="1236079" y="0"/>
                </a:lnTo>
                <a:lnTo>
                  <a:pt x="1244966" y="0"/>
                </a:lnTo>
                <a:lnTo>
                  <a:pt x="1244966" y="53173"/>
                </a:lnTo>
                <a:lnTo>
                  <a:pt x="1236079" y="61751"/>
                </a:lnTo>
                <a:lnTo>
                  <a:pt x="0" y="61751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20433" y="2583196"/>
            <a:ext cx="1236345" cy="53340"/>
          </a:xfrm>
          <a:custGeom>
            <a:avLst/>
            <a:gdLst/>
            <a:ahLst/>
            <a:cxnLst/>
            <a:rect l="l" t="t" r="r" b="b"/>
            <a:pathLst>
              <a:path w="1236345" h="53339">
                <a:moveTo>
                  <a:pt x="8887" y="53173"/>
                </a:moveTo>
                <a:lnTo>
                  <a:pt x="0" y="53173"/>
                </a:lnTo>
                <a:lnTo>
                  <a:pt x="1236079" y="53173"/>
                </a:lnTo>
                <a:lnTo>
                  <a:pt x="1236079" y="0"/>
                </a:lnTo>
                <a:lnTo>
                  <a:pt x="1236079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344003" y="2731954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4">
                <a:moveTo>
                  <a:pt x="0" y="0"/>
                </a:moveTo>
                <a:lnTo>
                  <a:pt x="1403771" y="0"/>
                </a:lnTo>
              </a:path>
            </a:pathLst>
          </a:custGeom>
          <a:ln w="455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349886" y="2715615"/>
            <a:ext cx="1412875" cy="53340"/>
          </a:xfrm>
          <a:custGeom>
            <a:avLst/>
            <a:gdLst/>
            <a:ahLst/>
            <a:cxnLst/>
            <a:rect l="l" t="t" r="r" b="b"/>
            <a:pathLst>
              <a:path w="1412875" h="53339">
                <a:moveTo>
                  <a:pt x="8625" y="0"/>
                </a:moveTo>
                <a:lnTo>
                  <a:pt x="0" y="8808"/>
                </a:lnTo>
                <a:lnTo>
                  <a:pt x="0" y="52943"/>
                </a:lnTo>
                <a:lnTo>
                  <a:pt x="1403756" y="52943"/>
                </a:lnTo>
                <a:lnTo>
                  <a:pt x="1412626" y="44226"/>
                </a:lnTo>
                <a:lnTo>
                  <a:pt x="8625" y="44226"/>
                </a:lnTo>
                <a:lnTo>
                  <a:pt x="8625" y="0"/>
                </a:lnTo>
                <a:close/>
              </a:path>
              <a:path w="1412875" h="53339">
                <a:moveTo>
                  <a:pt x="1412626" y="0"/>
                </a:moveTo>
                <a:lnTo>
                  <a:pt x="1403756" y="0"/>
                </a:lnTo>
                <a:lnTo>
                  <a:pt x="1403756" y="44226"/>
                </a:lnTo>
                <a:lnTo>
                  <a:pt x="1412626" y="44226"/>
                </a:lnTo>
                <a:lnTo>
                  <a:pt x="1412626" y="0"/>
                </a:lnTo>
                <a:close/>
              </a:path>
              <a:path w="1412875" h="53339">
                <a:moveTo>
                  <a:pt x="8625" y="0"/>
                </a:moveTo>
                <a:lnTo>
                  <a:pt x="0" y="0"/>
                </a:lnTo>
                <a:lnTo>
                  <a:pt x="0" y="8808"/>
                </a:lnTo>
                <a:lnTo>
                  <a:pt x="8625" y="0"/>
                </a:lnTo>
                <a:close/>
              </a:path>
              <a:path w="1412875" h="53339">
                <a:moveTo>
                  <a:pt x="1403756" y="0"/>
                </a:moveTo>
                <a:lnTo>
                  <a:pt x="8625" y="0"/>
                </a:lnTo>
                <a:lnTo>
                  <a:pt x="8625" y="8808"/>
                </a:lnTo>
                <a:lnTo>
                  <a:pt x="1403756" y="8808"/>
                </a:lnTo>
                <a:lnTo>
                  <a:pt x="140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349883" y="2715611"/>
            <a:ext cx="1412875" cy="53340"/>
          </a:xfrm>
          <a:custGeom>
            <a:avLst/>
            <a:gdLst/>
            <a:ahLst/>
            <a:cxnLst/>
            <a:rect l="l" t="t" r="r" b="b"/>
            <a:pathLst>
              <a:path w="1412875" h="53339">
                <a:moveTo>
                  <a:pt x="0" y="0"/>
                </a:moveTo>
                <a:lnTo>
                  <a:pt x="1403748" y="0"/>
                </a:lnTo>
                <a:lnTo>
                  <a:pt x="1412636" y="0"/>
                </a:lnTo>
                <a:lnTo>
                  <a:pt x="1412636" y="44230"/>
                </a:lnTo>
                <a:lnTo>
                  <a:pt x="1403748" y="52929"/>
                </a:lnTo>
                <a:lnTo>
                  <a:pt x="0" y="52929"/>
                </a:lnTo>
                <a:lnTo>
                  <a:pt x="0" y="44230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349883" y="2715611"/>
            <a:ext cx="1403985" cy="44450"/>
          </a:xfrm>
          <a:custGeom>
            <a:avLst/>
            <a:gdLst/>
            <a:ahLst/>
            <a:cxnLst/>
            <a:rect l="l" t="t" r="r" b="b"/>
            <a:pathLst>
              <a:path w="1403984" h="44450">
                <a:moveTo>
                  <a:pt x="8643" y="44230"/>
                </a:moveTo>
                <a:lnTo>
                  <a:pt x="0" y="44230"/>
                </a:lnTo>
                <a:lnTo>
                  <a:pt x="1403748" y="44230"/>
                </a:lnTo>
                <a:lnTo>
                  <a:pt x="1403748" y="0"/>
                </a:lnTo>
                <a:lnTo>
                  <a:pt x="1403748" y="8791"/>
                </a:lnTo>
                <a:lnTo>
                  <a:pt x="0" y="8791"/>
                </a:lnTo>
                <a:lnTo>
                  <a:pt x="8643" y="0"/>
                </a:lnTo>
                <a:lnTo>
                  <a:pt x="8643" y="4423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23297" y="2859701"/>
            <a:ext cx="1430655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334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129150" y="2839090"/>
            <a:ext cx="1439545" cy="62230"/>
          </a:xfrm>
          <a:custGeom>
            <a:avLst/>
            <a:gdLst/>
            <a:ahLst/>
            <a:cxnLst/>
            <a:rect l="l" t="t" r="r" b="b"/>
            <a:pathLst>
              <a:path w="1439545" h="62230">
                <a:moveTo>
                  <a:pt x="8900" y="0"/>
                </a:moveTo>
                <a:lnTo>
                  <a:pt x="0" y="8930"/>
                </a:lnTo>
                <a:lnTo>
                  <a:pt x="0" y="61843"/>
                </a:lnTo>
                <a:lnTo>
                  <a:pt x="1430334" y="61843"/>
                </a:lnTo>
                <a:lnTo>
                  <a:pt x="1439113" y="52913"/>
                </a:lnTo>
                <a:lnTo>
                  <a:pt x="8900" y="52913"/>
                </a:lnTo>
                <a:lnTo>
                  <a:pt x="8900" y="0"/>
                </a:lnTo>
                <a:close/>
              </a:path>
              <a:path w="1439545" h="62230">
                <a:moveTo>
                  <a:pt x="1439113" y="0"/>
                </a:moveTo>
                <a:lnTo>
                  <a:pt x="1430334" y="0"/>
                </a:lnTo>
                <a:lnTo>
                  <a:pt x="1430334" y="52913"/>
                </a:lnTo>
                <a:lnTo>
                  <a:pt x="1439113" y="52913"/>
                </a:lnTo>
                <a:lnTo>
                  <a:pt x="1439113" y="0"/>
                </a:lnTo>
                <a:close/>
              </a:path>
              <a:path w="1439545" h="62230">
                <a:moveTo>
                  <a:pt x="8900" y="0"/>
                </a:moveTo>
                <a:lnTo>
                  <a:pt x="0" y="0"/>
                </a:lnTo>
                <a:lnTo>
                  <a:pt x="0" y="8930"/>
                </a:lnTo>
                <a:lnTo>
                  <a:pt x="8900" y="0"/>
                </a:lnTo>
                <a:close/>
              </a:path>
              <a:path w="1439545" h="62230">
                <a:moveTo>
                  <a:pt x="1430334" y="0"/>
                </a:moveTo>
                <a:lnTo>
                  <a:pt x="8900" y="0"/>
                </a:lnTo>
                <a:lnTo>
                  <a:pt x="8900" y="8930"/>
                </a:lnTo>
                <a:lnTo>
                  <a:pt x="1430334" y="8930"/>
                </a:lnTo>
                <a:lnTo>
                  <a:pt x="1430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29164" y="2839083"/>
            <a:ext cx="1439545" cy="62230"/>
          </a:xfrm>
          <a:custGeom>
            <a:avLst/>
            <a:gdLst/>
            <a:ahLst/>
            <a:cxnLst/>
            <a:rect l="l" t="t" r="r" b="b"/>
            <a:pathLst>
              <a:path w="1439545" h="62230">
                <a:moveTo>
                  <a:pt x="0" y="0"/>
                </a:moveTo>
                <a:lnTo>
                  <a:pt x="1430319" y="0"/>
                </a:lnTo>
                <a:lnTo>
                  <a:pt x="1439084" y="0"/>
                </a:lnTo>
                <a:lnTo>
                  <a:pt x="1439084" y="52929"/>
                </a:lnTo>
                <a:lnTo>
                  <a:pt x="1430319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29164" y="2839083"/>
            <a:ext cx="1430655" cy="53340"/>
          </a:xfrm>
          <a:custGeom>
            <a:avLst/>
            <a:gdLst/>
            <a:ahLst/>
            <a:cxnLst/>
            <a:rect l="l" t="t" r="r" b="b"/>
            <a:pathLst>
              <a:path w="1430654" h="53339">
                <a:moveTo>
                  <a:pt x="8887" y="52929"/>
                </a:moveTo>
                <a:lnTo>
                  <a:pt x="0" y="52929"/>
                </a:lnTo>
                <a:lnTo>
                  <a:pt x="1430319" y="52929"/>
                </a:lnTo>
                <a:lnTo>
                  <a:pt x="1430319" y="0"/>
                </a:lnTo>
                <a:lnTo>
                  <a:pt x="1430319" y="8913"/>
                </a:lnTo>
                <a:lnTo>
                  <a:pt x="0" y="8913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43958" y="2992106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40">
                <a:moveTo>
                  <a:pt x="0" y="0"/>
                </a:moveTo>
                <a:lnTo>
                  <a:pt x="1703831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49810" y="2971464"/>
            <a:ext cx="1713230" cy="62230"/>
          </a:xfrm>
          <a:custGeom>
            <a:avLst/>
            <a:gdLst/>
            <a:ahLst/>
            <a:cxnLst/>
            <a:rect l="l" t="t" r="r" b="b"/>
            <a:pathLst>
              <a:path w="1713229" h="62230">
                <a:moveTo>
                  <a:pt x="8534" y="0"/>
                </a:moveTo>
                <a:lnTo>
                  <a:pt x="0" y="8930"/>
                </a:lnTo>
                <a:lnTo>
                  <a:pt x="0" y="61874"/>
                </a:lnTo>
                <a:lnTo>
                  <a:pt x="1703831" y="61874"/>
                </a:lnTo>
                <a:lnTo>
                  <a:pt x="1712701" y="52943"/>
                </a:lnTo>
                <a:lnTo>
                  <a:pt x="8534" y="52943"/>
                </a:lnTo>
                <a:lnTo>
                  <a:pt x="8534" y="0"/>
                </a:lnTo>
                <a:close/>
              </a:path>
              <a:path w="1713229" h="62230">
                <a:moveTo>
                  <a:pt x="1712701" y="0"/>
                </a:moveTo>
                <a:lnTo>
                  <a:pt x="1703831" y="0"/>
                </a:lnTo>
                <a:lnTo>
                  <a:pt x="1703831" y="52943"/>
                </a:lnTo>
                <a:lnTo>
                  <a:pt x="1712701" y="52943"/>
                </a:lnTo>
                <a:lnTo>
                  <a:pt x="1712701" y="0"/>
                </a:lnTo>
                <a:close/>
              </a:path>
              <a:path w="1713229" h="62230">
                <a:moveTo>
                  <a:pt x="8534" y="0"/>
                </a:moveTo>
                <a:lnTo>
                  <a:pt x="0" y="0"/>
                </a:lnTo>
                <a:lnTo>
                  <a:pt x="0" y="8930"/>
                </a:lnTo>
                <a:lnTo>
                  <a:pt x="8534" y="0"/>
                </a:lnTo>
                <a:close/>
              </a:path>
              <a:path w="1713229" h="62230">
                <a:moveTo>
                  <a:pt x="1703831" y="0"/>
                </a:moveTo>
                <a:lnTo>
                  <a:pt x="8534" y="0"/>
                </a:lnTo>
                <a:lnTo>
                  <a:pt x="8534" y="8930"/>
                </a:lnTo>
                <a:lnTo>
                  <a:pt x="1703831" y="8930"/>
                </a:lnTo>
                <a:lnTo>
                  <a:pt x="1703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49819" y="2971468"/>
            <a:ext cx="1713230" cy="62230"/>
          </a:xfrm>
          <a:custGeom>
            <a:avLst/>
            <a:gdLst/>
            <a:ahLst/>
            <a:cxnLst/>
            <a:rect l="l" t="t" r="r" b="b"/>
            <a:pathLst>
              <a:path w="1713229" h="62230">
                <a:moveTo>
                  <a:pt x="0" y="0"/>
                </a:moveTo>
                <a:lnTo>
                  <a:pt x="1703813" y="0"/>
                </a:lnTo>
                <a:lnTo>
                  <a:pt x="1712700" y="0"/>
                </a:lnTo>
                <a:lnTo>
                  <a:pt x="1712700" y="52929"/>
                </a:lnTo>
                <a:lnTo>
                  <a:pt x="1703813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049819" y="2971468"/>
            <a:ext cx="1704339" cy="53340"/>
          </a:xfrm>
          <a:custGeom>
            <a:avLst/>
            <a:gdLst/>
            <a:ahLst/>
            <a:cxnLst/>
            <a:rect l="l" t="t" r="r" b="b"/>
            <a:pathLst>
              <a:path w="1704340" h="53339">
                <a:moveTo>
                  <a:pt x="8521" y="52929"/>
                </a:moveTo>
                <a:lnTo>
                  <a:pt x="0" y="52929"/>
                </a:lnTo>
                <a:lnTo>
                  <a:pt x="1703813" y="52929"/>
                </a:lnTo>
                <a:lnTo>
                  <a:pt x="1703813" y="0"/>
                </a:lnTo>
                <a:lnTo>
                  <a:pt x="1703813" y="8913"/>
                </a:lnTo>
                <a:lnTo>
                  <a:pt x="0" y="8913"/>
                </a:lnTo>
                <a:lnTo>
                  <a:pt x="8521" y="0"/>
                </a:lnTo>
                <a:lnTo>
                  <a:pt x="8521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81931" y="3120132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8964" y="0"/>
                </a:lnTo>
              </a:path>
            </a:pathLst>
          </a:custGeom>
          <a:ln w="4531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987783" y="3103869"/>
            <a:ext cx="1148080" cy="53340"/>
          </a:xfrm>
          <a:custGeom>
            <a:avLst/>
            <a:gdLst/>
            <a:ahLst/>
            <a:cxnLst/>
            <a:rect l="l" t="t" r="r" b="b"/>
            <a:pathLst>
              <a:path w="1148079" h="53339">
                <a:moveTo>
                  <a:pt x="8900" y="0"/>
                </a:moveTo>
                <a:lnTo>
                  <a:pt x="0" y="8930"/>
                </a:lnTo>
                <a:lnTo>
                  <a:pt x="0" y="52943"/>
                </a:lnTo>
                <a:lnTo>
                  <a:pt x="1138915" y="52943"/>
                </a:lnTo>
                <a:lnTo>
                  <a:pt x="1147815" y="44013"/>
                </a:lnTo>
                <a:lnTo>
                  <a:pt x="8900" y="44013"/>
                </a:lnTo>
                <a:lnTo>
                  <a:pt x="8900" y="0"/>
                </a:lnTo>
                <a:close/>
              </a:path>
              <a:path w="1148079" h="53339">
                <a:moveTo>
                  <a:pt x="1147815" y="0"/>
                </a:moveTo>
                <a:lnTo>
                  <a:pt x="1138915" y="0"/>
                </a:lnTo>
                <a:lnTo>
                  <a:pt x="1138915" y="44013"/>
                </a:lnTo>
                <a:lnTo>
                  <a:pt x="1147815" y="44013"/>
                </a:lnTo>
                <a:lnTo>
                  <a:pt x="1147815" y="0"/>
                </a:lnTo>
                <a:close/>
              </a:path>
              <a:path w="1148079" h="53339">
                <a:moveTo>
                  <a:pt x="8900" y="0"/>
                </a:moveTo>
                <a:lnTo>
                  <a:pt x="0" y="0"/>
                </a:lnTo>
                <a:lnTo>
                  <a:pt x="0" y="8930"/>
                </a:lnTo>
                <a:lnTo>
                  <a:pt x="8900" y="0"/>
                </a:lnTo>
                <a:close/>
              </a:path>
              <a:path w="1148079" h="53339">
                <a:moveTo>
                  <a:pt x="1138915" y="0"/>
                </a:moveTo>
                <a:lnTo>
                  <a:pt x="8900" y="0"/>
                </a:lnTo>
                <a:lnTo>
                  <a:pt x="8900" y="8930"/>
                </a:lnTo>
                <a:lnTo>
                  <a:pt x="1138915" y="8930"/>
                </a:lnTo>
                <a:lnTo>
                  <a:pt x="1138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987792" y="3103883"/>
            <a:ext cx="1148080" cy="53340"/>
          </a:xfrm>
          <a:custGeom>
            <a:avLst/>
            <a:gdLst/>
            <a:ahLst/>
            <a:cxnLst/>
            <a:rect l="l" t="t" r="r" b="b"/>
            <a:pathLst>
              <a:path w="1148079" h="53339">
                <a:moveTo>
                  <a:pt x="0" y="0"/>
                </a:moveTo>
                <a:lnTo>
                  <a:pt x="1138898" y="0"/>
                </a:lnTo>
                <a:lnTo>
                  <a:pt x="1147816" y="0"/>
                </a:lnTo>
                <a:lnTo>
                  <a:pt x="1147816" y="44016"/>
                </a:lnTo>
                <a:lnTo>
                  <a:pt x="1138898" y="52929"/>
                </a:lnTo>
                <a:lnTo>
                  <a:pt x="0" y="52929"/>
                </a:lnTo>
                <a:lnTo>
                  <a:pt x="0" y="44016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987792" y="3103883"/>
            <a:ext cx="1139190" cy="44450"/>
          </a:xfrm>
          <a:custGeom>
            <a:avLst/>
            <a:gdLst/>
            <a:ahLst/>
            <a:cxnLst/>
            <a:rect l="l" t="t" r="r" b="b"/>
            <a:pathLst>
              <a:path w="1139190" h="44450">
                <a:moveTo>
                  <a:pt x="8887" y="44016"/>
                </a:moveTo>
                <a:lnTo>
                  <a:pt x="0" y="44016"/>
                </a:lnTo>
                <a:lnTo>
                  <a:pt x="1138898" y="44016"/>
                </a:lnTo>
                <a:lnTo>
                  <a:pt x="1138898" y="0"/>
                </a:lnTo>
                <a:lnTo>
                  <a:pt x="1138898" y="8913"/>
                </a:lnTo>
                <a:lnTo>
                  <a:pt x="0" y="8913"/>
                </a:lnTo>
                <a:lnTo>
                  <a:pt x="8887" y="0"/>
                </a:lnTo>
                <a:lnTo>
                  <a:pt x="8887" y="44016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920270" y="3248077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324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926091" y="3227466"/>
            <a:ext cx="609600" cy="62230"/>
          </a:xfrm>
          <a:custGeom>
            <a:avLst/>
            <a:gdLst/>
            <a:ahLst/>
            <a:cxnLst/>
            <a:rect l="l" t="t" r="r" b="b"/>
            <a:pathLst>
              <a:path w="609600" h="62229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600364" y="61752"/>
                </a:lnTo>
                <a:lnTo>
                  <a:pt x="609142" y="52821"/>
                </a:lnTo>
                <a:lnTo>
                  <a:pt x="8900" y="52821"/>
                </a:lnTo>
                <a:lnTo>
                  <a:pt x="8900" y="0"/>
                </a:lnTo>
                <a:close/>
              </a:path>
              <a:path w="609600" h="62229">
                <a:moveTo>
                  <a:pt x="609142" y="0"/>
                </a:moveTo>
                <a:lnTo>
                  <a:pt x="600364" y="0"/>
                </a:lnTo>
                <a:lnTo>
                  <a:pt x="600364" y="52821"/>
                </a:lnTo>
                <a:lnTo>
                  <a:pt x="609142" y="52821"/>
                </a:lnTo>
                <a:lnTo>
                  <a:pt x="609142" y="0"/>
                </a:lnTo>
                <a:close/>
              </a:path>
              <a:path w="609600" h="62229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609600" h="62229">
                <a:moveTo>
                  <a:pt x="600364" y="0"/>
                </a:moveTo>
                <a:lnTo>
                  <a:pt x="8900" y="0"/>
                </a:lnTo>
                <a:lnTo>
                  <a:pt x="8900" y="8808"/>
                </a:lnTo>
                <a:lnTo>
                  <a:pt x="600364" y="8808"/>
                </a:lnTo>
                <a:lnTo>
                  <a:pt x="600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926098" y="3227446"/>
            <a:ext cx="609600" cy="62230"/>
          </a:xfrm>
          <a:custGeom>
            <a:avLst/>
            <a:gdLst/>
            <a:ahLst/>
            <a:cxnLst/>
            <a:rect l="l" t="t" r="r" b="b"/>
            <a:pathLst>
              <a:path w="609600" h="62229">
                <a:moveTo>
                  <a:pt x="0" y="0"/>
                </a:moveTo>
                <a:lnTo>
                  <a:pt x="600371" y="0"/>
                </a:lnTo>
                <a:lnTo>
                  <a:pt x="609137" y="0"/>
                </a:lnTo>
                <a:lnTo>
                  <a:pt x="609137" y="52837"/>
                </a:lnTo>
                <a:lnTo>
                  <a:pt x="600371" y="61751"/>
                </a:lnTo>
                <a:lnTo>
                  <a:pt x="0" y="61751"/>
                </a:lnTo>
                <a:lnTo>
                  <a:pt x="0" y="52837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26098" y="3227446"/>
            <a:ext cx="600710" cy="53340"/>
          </a:xfrm>
          <a:custGeom>
            <a:avLst/>
            <a:gdLst/>
            <a:ahLst/>
            <a:cxnLst/>
            <a:rect l="l" t="t" r="r" b="b"/>
            <a:pathLst>
              <a:path w="600709" h="53339">
                <a:moveTo>
                  <a:pt x="8887" y="52837"/>
                </a:moveTo>
                <a:lnTo>
                  <a:pt x="0" y="52837"/>
                </a:lnTo>
                <a:lnTo>
                  <a:pt x="600371" y="52837"/>
                </a:lnTo>
                <a:lnTo>
                  <a:pt x="600371" y="0"/>
                </a:lnTo>
                <a:lnTo>
                  <a:pt x="600371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2837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40778" y="3380482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105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46630" y="3359871"/>
            <a:ext cx="1907539" cy="62230"/>
          </a:xfrm>
          <a:custGeom>
            <a:avLst/>
            <a:gdLst/>
            <a:ahLst/>
            <a:cxnLst/>
            <a:rect l="l" t="t" r="r" b="b"/>
            <a:pathLst>
              <a:path w="1907540" h="62229">
                <a:moveTo>
                  <a:pt x="8656" y="0"/>
                </a:moveTo>
                <a:lnTo>
                  <a:pt x="0" y="8778"/>
                </a:lnTo>
                <a:lnTo>
                  <a:pt x="0" y="61721"/>
                </a:lnTo>
                <a:lnTo>
                  <a:pt x="1898111" y="61721"/>
                </a:lnTo>
                <a:lnTo>
                  <a:pt x="1907011" y="52791"/>
                </a:lnTo>
                <a:lnTo>
                  <a:pt x="8656" y="52791"/>
                </a:lnTo>
                <a:lnTo>
                  <a:pt x="8656" y="0"/>
                </a:lnTo>
                <a:close/>
              </a:path>
              <a:path w="1907540" h="62229">
                <a:moveTo>
                  <a:pt x="1907011" y="0"/>
                </a:moveTo>
                <a:lnTo>
                  <a:pt x="1898111" y="0"/>
                </a:lnTo>
                <a:lnTo>
                  <a:pt x="1898111" y="52791"/>
                </a:lnTo>
                <a:lnTo>
                  <a:pt x="1907011" y="52791"/>
                </a:lnTo>
                <a:lnTo>
                  <a:pt x="1907011" y="0"/>
                </a:lnTo>
                <a:close/>
              </a:path>
              <a:path w="1907540" h="62229">
                <a:moveTo>
                  <a:pt x="8656" y="0"/>
                </a:moveTo>
                <a:lnTo>
                  <a:pt x="0" y="0"/>
                </a:lnTo>
                <a:lnTo>
                  <a:pt x="0" y="8778"/>
                </a:lnTo>
                <a:lnTo>
                  <a:pt x="8656" y="0"/>
                </a:lnTo>
                <a:close/>
              </a:path>
              <a:path w="1907540" h="62229">
                <a:moveTo>
                  <a:pt x="1898111" y="0"/>
                </a:moveTo>
                <a:lnTo>
                  <a:pt x="8656" y="0"/>
                </a:lnTo>
                <a:lnTo>
                  <a:pt x="8656" y="8778"/>
                </a:lnTo>
                <a:lnTo>
                  <a:pt x="1898111" y="8778"/>
                </a:lnTo>
                <a:lnTo>
                  <a:pt x="1898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46631" y="3359861"/>
            <a:ext cx="1907539" cy="62230"/>
          </a:xfrm>
          <a:custGeom>
            <a:avLst/>
            <a:gdLst/>
            <a:ahLst/>
            <a:cxnLst/>
            <a:rect l="l" t="t" r="r" b="b"/>
            <a:pathLst>
              <a:path w="1907540" h="62229">
                <a:moveTo>
                  <a:pt x="0" y="0"/>
                </a:moveTo>
                <a:lnTo>
                  <a:pt x="1898113" y="0"/>
                </a:lnTo>
                <a:lnTo>
                  <a:pt x="1907000" y="0"/>
                </a:lnTo>
                <a:lnTo>
                  <a:pt x="1907000" y="52807"/>
                </a:lnTo>
                <a:lnTo>
                  <a:pt x="1898113" y="61720"/>
                </a:lnTo>
                <a:lnTo>
                  <a:pt x="0" y="61720"/>
                </a:lnTo>
                <a:lnTo>
                  <a:pt x="0" y="52807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46631" y="3359861"/>
            <a:ext cx="1898650" cy="53340"/>
          </a:xfrm>
          <a:custGeom>
            <a:avLst/>
            <a:gdLst/>
            <a:ahLst/>
            <a:cxnLst/>
            <a:rect l="l" t="t" r="r" b="b"/>
            <a:pathLst>
              <a:path w="1898650" h="53339">
                <a:moveTo>
                  <a:pt x="8674" y="52807"/>
                </a:moveTo>
                <a:lnTo>
                  <a:pt x="0" y="52807"/>
                </a:lnTo>
                <a:lnTo>
                  <a:pt x="1898113" y="52807"/>
                </a:lnTo>
                <a:lnTo>
                  <a:pt x="1898113" y="0"/>
                </a:lnTo>
                <a:lnTo>
                  <a:pt x="1898113" y="8791"/>
                </a:lnTo>
                <a:lnTo>
                  <a:pt x="0" y="8791"/>
                </a:lnTo>
                <a:lnTo>
                  <a:pt x="8674" y="0"/>
                </a:lnTo>
                <a:lnTo>
                  <a:pt x="8674" y="52807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05452" y="3503957"/>
            <a:ext cx="2039620" cy="0"/>
          </a:xfrm>
          <a:custGeom>
            <a:avLst/>
            <a:gdLst/>
            <a:ahLst/>
            <a:cxnLst/>
            <a:rect l="l" t="t" r="r" b="b"/>
            <a:pathLst>
              <a:path w="2039620">
                <a:moveTo>
                  <a:pt x="0" y="0"/>
                </a:moveTo>
                <a:lnTo>
                  <a:pt x="2039468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1304" y="3483345"/>
            <a:ext cx="2048510" cy="62230"/>
          </a:xfrm>
          <a:custGeom>
            <a:avLst/>
            <a:gdLst/>
            <a:ahLst/>
            <a:cxnLst/>
            <a:rect l="l" t="t" r="r" b="b"/>
            <a:pathLst>
              <a:path w="2048509" h="62229">
                <a:moveTo>
                  <a:pt x="8900" y="0"/>
                </a:moveTo>
                <a:lnTo>
                  <a:pt x="0" y="8900"/>
                </a:lnTo>
                <a:lnTo>
                  <a:pt x="0" y="61721"/>
                </a:lnTo>
                <a:lnTo>
                  <a:pt x="2039477" y="61721"/>
                </a:lnTo>
                <a:lnTo>
                  <a:pt x="2048255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2048509" h="62229">
                <a:moveTo>
                  <a:pt x="2048255" y="0"/>
                </a:moveTo>
                <a:lnTo>
                  <a:pt x="2039477" y="0"/>
                </a:lnTo>
                <a:lnTo>
                  <a:pt x="2039477" y="52943"/>
                </a:lnTo>
                <a:lnTo>
                  <a:pt x="2048255" y="52943"/>
                </a:lnTo>
                <a:lnTo>
                  <a:pt x="2048255" y="0"/>
                </a:lnTo>
                <a:close/>
              </a:path>
              <a:path w="2048509" h="62229">
                <a:moveTo>
                  <a:pt x="8900" y="0"/>
                </a:moveTo>
                <a:lnTo>
                  <a:pt x="0" y="0"/>
                </a:lnTo>
                <a:lnTo>
                  <a:pt x="0" y="8900"/>
                </a:lnTo>
                <a:lnTo>
                  <a:pt x="8900" y="0"/>
                </a:lnTo>
                <a:close/>
              </a:path>
              <a:path w="2048509" h="62229">
                <a:moveTo>
                  <a:pt x="2039477" y="0"/>
                </a:moveTo>
                <a:lnTo>
                  <a:pt x="8900" y="0"/>
                </a:lnTo>
                <a:lnTo>
                  <a:pt x="8900" y="8900"/>
                </a:lnTo>
                <a:lnTo>
                  <a:pt x="2039477" y="8900"/>
                </a:lnTo>
                <a:lnTo>
                  <a:pt x="2039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11295" y="3483333"/>
            <a:ext cx="2048510" cy="62230"/>
          </a:xfrm>
          <a:custGeom>
            <a:avLst/>
            <a:gdLst/>
            <a:ahLst/>
            <a:cxnLst/>
            <a:rect l="l" t="t" r="r" b="b"/>
            <a:pathLst>
              <a:path w="2048509" h="62229">
                <a:moveTo>
                  <a:pt x="0" y="0"/>
                </a:moveTo>
                <a:lnTo>
                  <a:pt x="2039486" y="0"/>
                </a:lnTo>
                <a:lnTo>
                  <a:pt x="2048252" y="0"/>
                </a:lnTo>
                <a:lnTo>
                  <a:pt x="2048252" y="52929"/>
                </a:lnTo>
                <a:lnTo>
                  <a:pt x="2039486" y="61720"/>
                </a:lnTo>
                <a:lnTo>
                  <a:pt x="0" y="61720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11295" y="3483333"/>
            <a:ext cx="2039620" cy="53340"/>
          </a:xfrm>
          <a:custGeom>
            <a:avLst/>
            <a:gdLst/>
            <a:ahLst/>
            <a:cxnLst/>
            <a:rect l="l" t="t" r="r" b="b"/>
            <a:pathLst>
              <a:path w="2039620" h="53339">
                <a:moveTo>
                  <a:pt x="8887" y="52929"/>
                </a:moveTo>
                <a:lnTo>
                  <a:pt x="0" y="52929"/>
                </a:lnTo>
                <a:lnTo>
                  <a:pt x="2039486" y="52929"/>
                </a:lnTo>
                <a:lnTo>
                  <a:pt x="2039486" y="0"/>
                </a:lnTo>
                <a:lnTo>
                  <a:pt x="2039486" y="8913"/>
                </a:lnTo>
                <a:lnTo>
                  <a:pt x="0" y="8913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52325" y="3636331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09">
                <a:moveTo>
                  <a:pt x="0" y="0"/>
                </a:moveTo>
                <a:lnTo>
                  <a:pt x="1121246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758178" y="3615720"/>
            <a:ext cx="1130300" cy="62230"/>
          </a:xfrm>
          <a:custGeom>
            <a:avLst/>
            <a:gdLst/>
            <a:ahLst/>
            <a:cxnLst/>
            <a:rect l="l" t="t" r="r" b="b"/>
            <a:pathLst>
              <a:path w="1130300" h="62229">
                <a:moveTo>
                  <a:pt x="8869" y="0"/>
                </a:moveTo>
                <a:lnTo>
                  <a:pt x="0" y="8564"/>
                </a:lnTo>
                <a:lnTo>
                  <a:pt x="0" y="61752"/>
                </a:lnTo>
                <a:lnTo>
                  <a:pt x="1121237" y="61752"/>
                </a:lnTo>
                <a:lnTo>
                  <a:pt x="1130137" y="52943"/>
                </a:lnTo>
                <a:lnTo>
                  <a:pt x="8869" y="52943"/>
                </a:lnTo>
                <a:lnTo>
                  <a:pt x="8869" y="0"/>
                </a:lnTo>
                <a:close/>
              </a:path>
              <a:path w="1130300" h="62229">
                <a:moveTo>
                  <a:pt x="1130137" y="0"/>
                </a:moveTo>
                <a:lnTo>
                  <a:pt x="1121237" y="0"/>
                </a:lnTo>
                <a:lnTo>
                  <a:pt x="1121237" y="52943"/>
                </a:lnTo>
                <a:lnTo>
                  <a:pt x="1130137" y="52943"/>
                </a:lnTo>
                <a:lnTo>
                  <a:pt x="1130137" y="0"/>
                </a:lnTo>
                <a:close/>
              </a:path>
              <a:path w="1130300" h="62229">
                <a:moveTo>
                  <a:pt x="8869" y="0"/>
                </a:moveTo>
                <a:lnTo>
                  <a:pt x="0" y="0"/>
                </a:lnTo>
                <a:lnTo>
                  <a:pt x="0" y="8564"/>
                </a:lnTo>
                <a:lnTo>
                  <a:pt x="8869" y="0"/>
                </a:lnTo>
                <a:close/>
              </a:path>
              <a:path w="1130300" h="62229">
                <a:moveTo>
                  <a:pt x="1121237" y="0"/>
                </a:moveTo>
                <a:lnTo>
                  <a:pt x="8869" y="0"/>
                </a:lnTo>
                <a:lnTo>
                  <a:pt x="8869" y="8564"/>
                </a:lnTo>
                <a:lnTo>
                  <a:pt x="1121237" y="8564"/>
                </a:lnTo>
                <a:lnTo>
                  <a:pt x="1121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58155" y="3615718"/>
            <a:ext cx="1130300" cy="62230"/>
          </a:xfrm>
          <a:custGeom>
            <a:avLst/>
            <a:gdLst/>
            <a:ahLst/>
            <a:cxnLst/>
            <a:rect l="l" t="t" r="r" b="b"/>
            <a:pathLst>
              <a:path w="1130300" h="62229">
                <a:moveTo>
                  <a:pt x="0" y="0"/>
                </a:moveTo>
                <a:lnTo>
                  <a:pt x="1121276" y="0"/>
                </a:lnTo>
                <a:lnTo>
                  <a:pt x="1130163" y="0"/>
                </a:lnTo>
                <a:lnTo>
                  <a:pt x="1130163" y="52929"/>
                </a:lnTo>
                <a:lnTo>
                  <a:pt x="1121276" y="61751"/>
                </a:lnTo>
                <a:lnTo>
                  <a:pt x="0" y="61751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58155" y="3615718"/>
            <a:ext cx="1121410" cy="53340"/>
          </a:xfrm>
          <a:custGeom>
            <a:avLst/>
            <a:gdLst/>
            <a:ahLst/>
            <a:cxnLst/>
            <a:rect l="l" t="t" r="r" b="b"/>
            <a:pathLst>
              <a:path w="1121409" h="53339">
                <a:moveTo>
                  <a:pt x="8917" y="52929"/>
                </a:moveTo>
                <a:lnTo>
                  <a:pt x="0" y="52929"/>
                </a:lnTo>
                <a:lnTo>
                  <a:pt x="1121276" y="52929"/>
                </a:lnTo>
                <a:lnTo>
                  <a:pt x="1121276" y="0"/>
                </a:lnTo>
                <a:lnTo>
                  <a:pt x="1121276" y="8577"/>
                </a:lnTo>
                <a:lnTo>
                  <a:pt x="0" y="8577"/>
                </a:lnTo>
                <a:lnTo>
                  <a:pt x="8917" y="0"/>
                </a:lnTo>
                <a:lnTo>
                  <a:pt x="8917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08312" y="3768594"/>
            <a:ext cx="1571625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350" y="0"/>
                </a:lnTo>
              </a:path>
            </a:pathLst>
          </a:custGeom>
          <a:ln w="5445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14164" y="3747881"/>
            <a:ext cx="1580515" cy="62230"/>
          </a:xfrm>
          <a:custGeom>
            <a:avLst/>
            <a:gdLst/>
            <a:ahLst/>
            <a:cxnLst/>
            <a:rect l="l" t="t" r="r" b="b"/>
            <a:pathLst>
              <a:path w="1580515" h="62229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1571365" y="61752"/>
                </a:lnTo>
                <a:lnTo>
                  <a:pt x="1580235" y="53187"/>
                </a:lnTo>
                <a:lnTo>
                  <a:pt x="8900" y="53187"/>
                </a:lnTo>
                <a:lnTo>
                  <a:pt x="8900" y="0"/>
                </a:lnTo>
                <a:close/>
              </a:path>
              <a:path w="1580515" h="62229">
                <a:moveTo>
                  <a:pt x="1580235" y="0"/>
                </a:moveTo>
                <a:lnTo>
                  <a:pt x="1571365" y="0"/>
                </a:lnTo>
                <a:lnTo>
                  <a:pt x="1571365" y="53187"/>
                </a:lnTo>
                <a:lnTo>
                  <a:pt x="1580235" y="53187"/>
                </a:lnTo>
                <a:lnTo>
                  <a:pt x="1580235" y="0"/>
                </a:lnTo>
                <a:close/>
              </a:path>
              <a:path w="1580515" h="62229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1580515" h="62229">
                <a:moveTo>
                  <a:pt x="1571365" y="0"/>
                </a:moveTo>
                <a:lnTo>
                  <a:pt x="8900" y="0"/>
                </a:lnTo>
                <a:lnTo>
                  <a:pt x="8900" y="8808"/>
                </a:lnTo>
                <a:lnTo>
                  <a:pt x="1571365" y="8808"/>
                </a:lnTo>
                <a:lnTo>
                  <a:pt x="1571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714145" y="3747889"/>
            <a:ext cx="1580515" cy="62230"/>
          </a:xfrm>
          <a:custGeom>
            <a:avLst/>
            <a:gdLst/>
            <a:ahLst/>
            <a:cxnLst/>
            <a:rect l="l" t="t" r="r" b="b"/>
            <a:pathLst>
              <a:path w="1580515" h="62229">
                <a:moveTo>
                  <a:pt x="0" y="0"/>
                </a:moveTo>
                <a:lnTo>
                  <a:pt x="1571388" y="0"/>
                </a:lnTo>
                <a:lnTo>
                  <a:pt x="1580244" y="0"/>
                </a:lnTo>
                <a:lnTo>
                  <a:pt x="1580244" y="53173"/>
                </a:lnTo>
                <a:lnTo>
                  <a:pt x="1571388" y="61735"/>
                </a:lnTo>
                <a:lnTo>
                  <a:pt x="0" y="61735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14145" y="3747889"/>
            <a:ext cx="1571625" cy="53340"/>
          </a:xfrm>
          <a:custGeom>
            <a:avLst/>
            <a:gdLst/>
            <a:ahLst/>
            <a:cxnLst/>
            <a:rect l="l" t="t" r="r" b="b"/>
            <a:pathLst>
              <a:path w="1571625" h="53339">
                <a:moveTo>
                  <a:pt x="8917" y="53173"/>
                </a:moveTo>
                <a:lnTo>
                  <a:pt x="0" y="53173"/>
                </a:lnTo>
                <a:lnTo>
                  <a:pt x="1571388" y="53173"/>
                </a:lnTo>
                <a:lnTo>
                  <a:pt x="1571388" y="0"/>
                </a:lnTo>
                <a:lnTo>
                  <a:pt x="1571388" y="8791"/>
                </a:lnTo>
                <a:lnTo>
                  <a:pt x="0" y="8791"/>
                </a:lnTo>
                <a:lnTo>
                  <a:pt x="8917" y="0"/>
                </a:lnTo>
                <a:lnTo>
                  <a:pt x="8917" y="53173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681764" y="3892074"/>
            <a:ext cx="1695450" cy="0"/>
          </a:xfrm>
          <a:custGeom>
            <a:avLst/>
            <a:gdLst/>
            <a:ahLst/>
            <a:cxnLst/>
            <a:rect l="l" t="t" r="r" b="b"/>
            <a:pathLst>
              <a:path w="1695450">
                <a:moveTo>
                  <a:pt x="0" y="0"/>
                </a:moveTo>
                <a:lnTo>
                  <a:pt x="1695044" y="0"/>
                </a:lnTo>
              </a:path>
            </a:pathLst>
          </a:custGeom>
          <a:ln w="5445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687586" y="3871365"/>
            <a:ext cx="1704339" cy="62230"/>
          </a:xfrm>
          <a:custGeom>
            <a:avLst/>
            <a:gdLst/>
            <a:ahLst/>
            <a:cxnLst/>
            <a:rect l="l" t="t" r="r" b="b"/>
            <a:pathLst>
              <a:path w="1704340" h="62229">
                <a:moveTo>
                  <a:pt x="8900" y="0"/>
                </a:moveTo>
                <a:lnTo>
                  <a:pt x="0" y="8918"/>
                </a:lnTo>
                <a:lnTo>
                  <a:pt x="0" y="61853"/>
                </a:lnTo>
                <a:lnTo>
                  <a:pt x="1695053" y="61853"/>
                </a:lnTo>
                <a:lnTo>
                  <a:pt x="1703953" y="53172"/>
                </a:lnTo>
                <a:lnTo>
                  <a:pt x="8900" y="53172"/>
                </a:lnTo>
                <a:lnTo>
                  <a:pt x="8900" y="0"/>
                </a:lnTo>
                <a:close/>
              </a:path>
              <a:path w="1704340" h="62229">
                <a:moveTo>
                  <a:pt x="1703953" y="0"/>
                </a:moveTo>
                <a:lnTo>
                  <a:pt x="1695053" y="0"/>
                </a:lnTo>
                <a:lnTo>
                  <a:pt x="1695053" y="53172"/>
                </a:lnTo>
                <a:lnTo>
                  <a:pt x="1703953" y="53172"/>
                </a:lnTo>
                <a:lnTo>
                  <a:pt x="1703953" y="0"/>
                </a:lnTo>
                <a:close/>
              </a:path>
              <a:path w="1704340" h="62229">
                <a:moveTo>
                  <a:pt x="8900" y="0"/>
                </a:moveTo>
                <a:lnTo>
                  <a:pt x="0" y="0"/>
                </a:lnTo>
                <a:lnTo>
                  <a:pt x="0" y="8918"/>
                </a:lnTo>
                <a:lnTo>
                  <a:pt x="8900" y="0"/>
                </a:lnTo>
                <a:close/>
              </a:path>
              <a:path w="1704340" h="62229">
                <a:moveTo>
                  <a:pt x="1695053" y="0"/>
                </a:moveTo>
                <a:lnTo>
                  <a:pt x="8900" y="0"/>
                </a:lnTo>
                <a:lnTo>
                  <a:pt x="8900" y="8918"/>
                </a:lnTo>
                <a:lnTo>
                  <a:pt x="1695053" y="8918"/>
                </a:lnTo>
                <a:lnTo>
                  <a:pt x="1695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687605" y="3871357"/>
            <a:ext cx="1704339" cy="62230"/>
          </a:xfrm>
          <a:custGeom>
            <a:avLst/>
            <a:gdLst/>
            <a:ahLst/>
            <a:cxnLst/>
            <a:rect l="l" t="t" r="r" b="b"/>
            <a:pathLst>
              <a:path w="1704340" h="62229">
                <a:moveTo>
                  <a:pt x="0" y="0"/>
                </a:moveTo>
                <a:lnTo>
                  <a:pt x="1695047" y="0"/>
                </a:lnTo>
                <a:lnTo>
                  <a:pt x="1703934" y="0"/>
                </a:lnTo>
                <a:lnTo>
                  <a:pt x="1703934" y="53173"/>
                </a:lnTo>
                <a:lnTo>
                  <a:pt x="1695047" y="61854"/>
                </a:lnTo>
                <a:lnTo>
                  <a:pt x="0" y="61854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687605" y="3871357"/>
            <a:ext cx="1695450" cy="53340"/>
          </a:xfrm>
          <a:custGeom>
            <a:avLst/>
            <a:gdLst/>
            <a:ahLst/>
            <a:cxnLst/>
            <a:rect l="l" t="t" r="r" b="b"/>
            <a:pathLst>
              <a:path w="1695450" h="53339">
                <a:moveTo>
                  <a:pt x="8887" y="53173"/>
                </a:moveTo>
                <a:lnTo>
                  <a:pt x="0" y="53173"/>
                </a:lnTo>
                <a:lnTo>
                  <a:pt x="1695047" y="53173"/>
                </a:lnTo>
                <a:lnTo>
                  <a:pt x="1695047" y="0"/>
                </a:lnTo>
                <a:lnTo>
                  <a:pt x="1695047" y="8919"/>
                </a:lnTo>
                <a:lnTo>
                  <a:pt x="0" y="8919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672955" y="4024378"/>
            <a:ext cx="1731010" cy="0"/>
          </a:xfrm>
          <a:custGeom>
            <a:avLst/>
            <a:gdLst/>
            <a:ahLst/>
            <a:cxnLst/>
            <a:rect l="l" t="t" r="r" b="b"/>
            <a:pathLst>
              <a:path w="1731009">
                <a:moveTo>
                  <a:pt x="0" y="0"/>
                </a:moveTo>
                <a:lnTo>
                  <a:pt x="1730395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78807" y="4003761"/>
            <a:ext cx="1739900" cy="62230"/>
          </a:xfrm>
          <a:custGeom>
            <a:avLst/>
            <a:gdLst/>
            <a:ahLst/>
            <a:cxnLst/>
            <a:rect l="l" t="t" r="r" b="b"/>
            <a:pathLst>
              <a:path w="1739900" h="62229">
                <a:moveTo>
                  <a:pt x="8778" y="0"/>
                </a:moveTo>
                <a:lnTo>
                  <a:pt x="0" y="8918"/>
                </a:lnTo>
                <a:lnTo>
                  <a:pt x="0" y="61853"/>
                </a:lnTo>
                <a:lnTo>
                  <a:pt x="1730410" y="61853"/>
                </a:lnTo>
                <a:lnTo>
                  <a:pt x="1739310" y="52934"/>
                </a:lnTo>
                <a:lnTo>
                  <a:pt x="8778" y="52934"/>
                </a:lnTo>
                <a:lnTo>
                  <a:pt x="8778" y="0"/>
                </a:lnTo>
                <a:close/>
              </a:path>
              <a:path w="1739900" h="62229">
                <a:moveTo>
                  <a:pt x="1739310" y="0"/>
                </a:moveTo>
                <a:lnTo>
                  <a:pt x="1730410" y="0"/>
                </a:lnTo>
                <a:lnTo>
                  <a:pt x="1730410" y="52934"/>
                </a:lnTo>
                <a:lnTo>
                  <a:pt x="1739310" y="52934"/>
                </a:lnTo>
                <a:lnTo>
                  <a:pt x="1739310" y="0"/>
                </a:lnTo>
                <a:close/>
              </a:path>
              <a:path w="1739900" h="62229">
                <a:moveTo>
                  <a:pt x="8778" y="0"/>
                </a:moveTo>
                <a:lnTo>
                  <a:pt x="0" y="0"/>
                </a:lnTo>
                <a:lnTo>
                  <a:pt x="0" y="8918"/>
                </a:lnTo>
                <a:lnTo>
                  <a:pt x="8778" y="0"/>
                </a:lnTo>
                <a:close/>
              </a:path>
              <a:path w="1739900" h="62229">
                <a:moveTo>
                  <a:pt x="1730410" y="0"/>
                </a:moveTo>
                <a:lnTo>
                  <a:pt x="8778" y="0"/>
                </a:lnTo>
                <a:lnTo>
                  <a:pt x="8778" y="8918"/>
                </a:lnTo>
                <a:lnTo>
                  <a:pt x="1730410" y="8918"/>
                </a:lnTo>
                <a:lnTo>
                  <a:pt x="17304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678810" y="4003757"/>
            <a:ext cx="1739900" cy="62230"/>
          </a:xfrm>
          <a:custGeom>
            <a:avLst/>
            <a:gdLst/>
            <a:ahLst/>
            <a:cxnLst/>
            <a:rect l="l" t="t" r="r" b="b"/>
            <a:pathLst>
              <a:path w="1739900" h="62229">
                <a:moveTo>
                  <a:pt x="0" y="0"/>
                </a:moveTo>
                <a:lnTo>
                  <a:pt x="1730413" y="0"/>
                </a:lnTo>
                <a:lnTo>
                  <a:pt x="1739300" y="0"/>
                </a:lnTo>
                <a:lnTo>
                  <a:pt x="1739300" y="52932"/>
                </a:lnTo>
                <a:lnTo>
                  <a:pt x="1730413" y="61851"/>
                </a:lnTo>
                <a:lnTo>
                  <a:pt x="0" y="61851"/>
                </a:lnTo>
                <a:lnTo>
                  <a:pt x="0" y="52932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678810" y="4003757"/>
            <a:ext cx="1731010" cy="53340"/>
          </a:xfrm>
          <a:custGeom>
            <a:avLst/>
            <a:gdLst/>
            <a:ahLst/>
            <a:cxnLst/>
            <a:rect l="l" t="t" r="r" b="b"/>
            <a:pathLst>
              <a:path w="1731009" h="53339">
                <a:moveTo>
                  <a:pt x="8795" y="52932"/>
                </a:moveTo>
                <a:lnTo>
                  <a:pt x="0" y="52932"/>
                </a:lnTo>
                <a:lnTo>
                  <a:pt x="1730413" y="52932"/>
                </a:lnTo>
                <a:lnTo>
                  <a:pt x="1730413" y="0"/>
                </a:lnTo>
                <a:lnTo>
                  <a:pt x="1730413" y="8916"/>
                </a:lnTo>
                <a:lnTo>
                  <a:pt x="0" y="8916"/>
                </a:lnTo>
                <a:lnTo>
                  <a:pt x="8795" y="0"/>
                </a:lnTo>
                <a:lnTo>
                  <a:pt x="8795" y="52932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522963" y="4156774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450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528816" y="4136160"/>
            <a:ext cx="1986914" cy="62230"/>
          </a:xfrm>
          <a:custGeom>
            <a:avLst/>
            <a:gdLst/>
            <a:ahLst/>
            <a:cxnLst/>
            <a:rect l="l" t="t" r="r" b="b"/>
            <a:pathLst>
              <a:path w="1986915" h="62229">
                <a:moveTo>
                  <a:pt x="8869" y="0"/>
                </a:moveTo>
                <a:lnTo>
                  <a:pt x="0" y="8918"/>
                </a:lnTo>
                <a:lnTo>
                  <a:pt x="0" y="61853"/>
                </a:lnTo>
                <a:lnTo>
                  <a:pt x="1977542" y="61853"/>
                </a:lnTo>
                <a:lnTo>
                  <a:pt x="1986320" y="52922"/>
                </a:lnTo>
                <a:lnTo>
                  <a:pt x="8869" y="52922"/>
                </a:lnTo>
                <a:lnTo>
                  <a:pt x="8869" y="0"/>
                </a:lnTo>
                <a:close/>
              </a:path>
              <a:path w="1986915" h="62229">
                <a:moveTo>
                  <a:pt x="1986320" y="0"/>
                </a:moveTo>
                <a:lnTo>
                  <a:pt x="1977542" y="0"/>
                </a:lnTo>
                <a:lnTo>
                  <a:pt x="1977542" y="52922"/>
                </a:lnTo>
                <a:lnTo>
                  <a:pt x="1986320" y="52922"/>
                </a:lnTo>
                <a:lnTo>
                  <a:pt x="1986320" y="0"/>
                </a:lnTo>
                <a:close/>
              </a:path>
              <a:path w="1986915" h="62229">
                <a:moveTo>
                  <a:pt x="8869" y="0"/>
                </a:moveTo>
                <a:lnTo>
                  <a:pt x="0" y="0"/>
                </a:lnTo>
                <a:lnTo>
                  <a:pt x="0" y="8918"/>
                </a:lnTo>
                <a:lnTo>
                  <a:pt x="8869" y="0"/>
                </a:lnTo>
                <a:close/>
              </a:path>
              <a:path w="1986915" h="62229">
                <a:moveTo>
                  <a:pt x="1977542" y="0"/>
                </a:moveTo>
                <a:lnTo>
                  <a:pt x="8869" y="0"/>
                </a:lnTo>
                <a:lnTo>
                  <a:pt x="8869" y="8918"/>
                </a:lnTo>
                <a:lnTo>
                  <a:pt x="1977542" y="8918"/>
                </a:lnTo>
                <a:lnTo>
                  <a:pt x="1977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28823" y="4136154"/>
            <a:ext cx="1986280" cy="62230"/>
          </a:xfrm>
          <a:custGeom>
            <a:avLst/>
            <a:gdLst/>
            <a:ahLst/>
            <a:cxnLst/>
            <a:rect l="l" t="t" r="r" b="b"/>
            <a:pathLst>
              <a:path w="1986279" h="62229">
                <a:moveTo>
                  <a:pt x="0" y="0"/>
                </a:moveTo>
                <a:lnTo>
                  <a:pt x="1977520" y="0"/>
                </a:lnTo>
                <a:lnTo>
                  <a:pt x="1986285" y="0"/>
                </a:lnTo>
                <a:lnTo>
                  <a:pt x="1986285" y="52923"/>
                </a:lnTo>
                <a:lnTo>
                  <a:pt x="1977520" y="61851"/>
                </a:lnTo>
                <a:lnTo>
                  <a:pt x="0" y="61851"/>
                </a:lnTo>
                <a:lnTo>
                  <a:pt x="0" y="52923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528823" y="4136154"/>
            <a:ext cx="1978025" cy="53340"/>
          </a:xfrm>
          <a:custGeom>
            <a:avLst/>
            <a:gdLst/>
            <a:ahLst/>
            <a:cxnLst/>
            <a:rect l="l" t="t" r="r" b="b"/>
            <a:pathLst>
              <a:path w="1978025" h="53339">
                <a:moveTo>
                  <a:pt x="8856" y="52923"/>
                </a:moveTo>
                <a:lnTo>
                  <a:pt x="0" y="52923"/>
                </a:lnTo>
                <a:lnTo>
                  <a:pt x="1977520" y="52923"/>
                </a:lnTo>
                <a:lnTo>
                  <a:pt x="1977520" y="0"/>
                </a:lnTo>
                <a:lnTo>
                  <a:pt x="1977520" y="8916"/>
                </a:lnTo>
                <a:lnTo>
                  <a:pt x="0" y="8916"/>
                </a:lnTo>
                <a:lnTo>
                  <a:pt x="8856" y="0"/>
                </a:lnTo>
                <a:lnTo>
                  <a:pt x="8856" y="52923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496415" y="4280361"/>
            <a:ext cx="2118995" cy="0"/>
          </a:xfrm>
          <a:custGeom>
            <a:avLst/>
            <a:gdLst/>
            <a:ahLst/>
            <a:cxnLst/>
            <a:rect l="l" t="t" r="r" b="b"/>
            <a:pathLst>
              <a:path w="2118995">
                <a:moveTo>
                  <a:pt x="0" y="0"/>
                </a:moveTo>
                <a:lnTo>
                  <a:pt x="2118811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02267" y="4259747"/>
            <a:ext cx="2127885" cy="62230"/>
          </a:xfrm>
          <a:custGeom>
            <a:avLst/>
            <a:gdLst/>
            <a:ahLst/>
            <a:cxnLst/>
            <a:rect l="l" t="t" r="r" b="b"/>
            <a:pathLst>
              <a:path w="2127884" h="62229">
                <a:moveTo>
                  <a:pt x="8869" y="0"/>
                </a:moveTo>
                <a:lnTo>
                  <a:pt x="0" y="8796"/>
                </a:lnTo>
                <a:lnTo>
                  <a:pt x="0" y="61734"/>
                </a:lnTo>
                <a:lnTo>
                  <a:pt x="2118878" y="61734"/>
                </a:lnTo>
                <a:lnTo>
                  <a:pt x="2127656" y="52815"/>
                </a:lnTo>
                <a:lnTo>
                  <a:pt x="8869" y="52815"/>
                </a:lnTo>
                <a:lnTo>
                  <a:pt x="8869" y="0"/>
                </a:lnTo>
                <a:close/>
              </a:path>
              <a:path w="2127884" h="62229">
                <a:moveTo>
                  <a:pt x="2127656" y="0"/>
                </a:moveTo>
                <a:lnTo>
                  <a:pt x="2118878" y="0"/>
                </a:lnTo>
                <a:lnTo>
                  <a:pt x="2118878" y="52815"/>
                </a:lnTo>
                <a:lnTo>
                  <a:pt x="2127656" y="52815"/>
                </a:lnTo>
                <a:lnTo>
                  <a:pt x="2127656" y="0"/>
                </a:lnTo>
                <a:close/>
              </a:path>
              <a:path w="2127884" h="62229">
                <a:moveTo>
                  <a:pt x="8869" y="0"/>
                </a:moveTo>
                <a:lnTo>
                  <a:pt x="0" y="0"/>
                </a:lnTo>
                <a:lnTo>
                  <a:pt x="0" y="8796"/>
                </a:lnTo>
                <a:lnTo>
                  <a:pt x="8869" y="0"/>
                </a:lnTo>
                <a:close/>
              </a:path>
              <a:path w="2127884" h="62229">
                <a:moveTo>
                  <a:pt x="2118878" y="0"/>
                </a:moveTo>
                <a:lnTo>
                  <a:pt x="8869" y="0"/>
                </a:lnTo>
                <a:lnTo>
                  <a:pt x="8869" y="8796"/>
                </a:lnTo>
                <a:lnTo>
                  <a:pt x="2118878" y="8796"/>
                </a:lnTo>
                <a:lnTo>
                  <a:pt x="2118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502283" y="4259742"/>
            <a:ext cx="2127885" cy="62230"/>
          </a:xfrm>
          <a:custGeom>
            <a:avLst/>
            <a:gdLst/>
            <a:ahLst/>
            <a:cxnLst/>
            <a:rect l="l" t="t" r="r" b="b"/>
            <a:pathLst>
              <a:path w="2127884" h="62229">
                <a:moveTo>
                  <a:pt x="0" y="0"/>
                </a:moveTo>
                <a:lnTo>
                  <a:pt x="2118862" y="0"/>
                </a:lnTo>
                <a:lnTo>
                  <a:pt x="2127658" y="0"/>
                </a:lnTo>
                <a:lnTo>
                  <a:pt x="2127658" y="52816"/>
                </a:lnTo>
                <a:lnTo>
                  <a:pt x="2118862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2283" y="4259742"/>
            <a:ext cx="2118995" cy="53340"/>
          </a:xfrm>
          <a:custGeom>
            <a:avLst/>
            <a:gdLst/>
            <a:ahLst/>
            <a:cxnLst/>
            <a:rect l="l" t="t" r="r" b="b"/>
            <a:pathLst>
              <a:path w="2118995" h="53339">
                <a:moveTo>
                  <a:pt x="8826" y="52816"/>
                </a:moveTo>
                <a:lnTo>
                  <a:pt x="0" y="52816"/>
                </a:lnTo>
                <a:lnTo>
                  <a:pt x="2118862" y="52816"/>
                </a:lnTo>
                <a:lnTo>
                  <a:pt x="2118862" y="0"/>
                </a:lnTo>
                <a:lnTo>
                  <a:pt x="2118862" y="8797"/>
                </a:lnTo>
                <a:lnTo>
                  <a:pt x="0" y="8797"/>
                </a:lnTo>
                <a:lnTo>
                  <a:pt x="8826" y="0"/>
                </a:lnTo>
                <a:lnTo>
                  <a:pt x="8826" y="52816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434724" y="4412761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0" y="0"/>
                </a:moveTo>
                <a:lnTo>
                  <a:pt x="2330515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40576" y="4392143"/>
            <a:ext cx="2339975" cy="62230"/>
          </a:xfrm>
          <a:custGeom>
            <a:avLst/>
            <a:gdLst/>
            <a:ahLst/>
            <a:cxnLst/>
            <a:rect l="l" t="t" r="r" b="b"/>
            <a:pathLst>
              <a:path w="2339975" h="62229">
                <a:moveTo>
                  <a:pt x="8869" y="0"/>
                </a:moveTo>
                <a:lnTo>
                  <a:pt x="0" y="8799"/>
                </a:lnTo>
                <a:lnTo>
                  <a:pt x="0" y="61734"/>
                </a:lnTo>
                <a:lnTo>
                  <a:pt x="2330500" y="61734"/>
                </a:lnTo>
                <a:lnTo>
                  <a:pt x="2339400" y="52815"/>
                </a:lnTo>
                <a:lnTo>
                  <a:pt x="8869" y="52815"/>
                </a:lnTo>
                <a:lnTo>
                  <a:pt x="8869" y="0"/>
                </a:lnTo>
                <a:close/>
              </a:path>
              <a:path w="2339975" h="62229">
                <a:moveTo>
                  <a:pt x="2339400" y="0"/>
                </a:moveTo>
                <a:lnTo>
                  <a:pt x="2330500" y="0"/>
                </a:lnTo>
                <a:lnTo>
                  <a:pt x="2330500" y="52815"/>
                </a:lnTo>
                <a:lnTo>
                  <a:pt x="2339400" y="52815"/>
                </a:lnTo>
                <a:lnTo>
                  <a:pt x="2339400" y="0"/>
                </a:lnTo>
                <a:close/>
              </a:path>
              <a:path w="2339975" h="62229">
                <a:moveTo>
                  <a:pt x="8869" y="0"/>
                </a:moveTo>
                <a:lnTo>
                  <a:pt x="0" y="0"/>
                </a:lnTo>
                <a:lnTo>
                  <a:pt x="0" y="8799"/>
                </a:lnTo>
                <a:lnTo>
                  <a:pt x="8869" y="0"/>
                </a:lnTo>
                <a:close/>
              </a:path>
              <a:path w="2339975" h="62229">
                <a:moveTo>
                  <a:pt x="2330500" y="0"/>
                </a:moveTo>
                <a:lnTo>
                  <a:pt x="8869" y="0"/>
                </a:lnTo>
                <a:lnTo>
                  <a:pt x="8869" y="8799"/>
                </a:lnTo>
                <a:lnTo>
                  <a:pt x="2330500" y="8799"/>
                </a:lnTo>
                <a:lnTo>
                  <a:pt x="233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40590" y="4392139"/>
            <a:ext cx="2339975" cy="62230"/>
          </a:xfrm>
          <a:custGeom>
            <a:avLst/>
            <a:gdLst/>
            <a:ahLst/>
            <a:cxnLst/>
            <a:rect l="l" t="t" r="r" b="b"/>
            <a:pathLst>
              <a:path w="2339975" h="62229">
                <a:moveTo>
                  <a:pt x="0" y="0"/>
                </a:moveTo>
                <a:lnTo>
                  <a:pt x="2330481" y="0"/>
                </a:lnTo>
                <a:lnTo>
                  <a:pt x="2339368" y="0"/>
                </a:lnTo>
                <a:lnTo>
                  <a:pt x="2339368" y="52816"/>
                </a:lnTo>
                <a:lnTo>
                  <a:pt x="2330481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440590" y="4392139"/>
            <a:ext cx="2331085" cy="53340"/>
          </a:xfrm>
          <a:custGeom>
            <a:avLst/>
            <a:gdLst/>
            <a:ahLst/>
            <a:cxnLst/>
            <a:rect l="l" t="t" r="r" b="b"/>
            <a:pathLst>
              <a:path w="2331084" h="53339">
                <a:moveTo>
                  <a:pt x="8856" y="52816"/>
                </a:moveTo>
                <a:lnTo>
                  <a:pt x="0" y="52816"/>
                </a:lnTo>
                <a:lnTo>
                  <a:pt x="2330481" y="52816"/>
                </a:lnTo>
                <a:lnTo>
                  <a:pt x="2330481" y="0"/>
                </a:lnTo>
                <a:lnTo>
                  <a:pt x="2330481" y="8797"/>
                </a:lnTo>
                <a:lnTo>
                  <a:pt x="0" y="8797"/>
                </a:lnTo>
                <a:lnTo>
                  <a:pt x="8856" y="0"/>
                </a:lnTo>
                <a:lnTo>
                  <a:pt x="8856" y="52816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408175" y="4545099"/>
            <a:ext cx="1995805" cy="0"/>
          </a:xfrm>
          <a:custGeom>
            <a:avLst/>
            <a:gdLst/>
            <a:ahLst/>
            <a:cxnLst/>
            <a:rect l="l" t="t" r="r" b="b"/>
            <a:pathLst>
              <a:path w="1995804">
                <a:moveTo>
                  <a:pt x="0" y="0"/>
                </a:moveTo>
                <a:lnTo>
                  <a:pt x="1995226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414028" y="4524493"/>
            <a:ext cx="2004695" cy="62230"/>
          </a:xfrm>
          <a:custGeom>
            <a:avLst/>
            <a:gdLst/>
            <a:ahLst/>
            <a:cxnLst/>
            <a:rect l="l" t="t" r="r" b="b"/>
            <a:pathLst>
              <a:path w="2004695" h="62229">
                <a:moveTo>
                  <a:pt x="8839" y="0"/>
                </a:moveTo>
                <a:lnTo>
                  <a:pt x="0" y="8881"/>
                </a:lnTo>
                <a:lnTo>
                  <a:pt x="0" y="61782"/>
                </a:lnTo>
                <a:lnTo>
                  <a:pt x="1995190" y="61782"/>
                </a:lnTo>
                <a:lnTo>
                  <a:pt x="2004090" y="52910"/>
                </a:lnTo>
                <a:lnTo>
                  <a:pt x="8839" y="52910"/>
                </a:lnTo>
                <a:lnTo>
                  <a:pt x="8839" y="0"/>
                </a:lnTo>
                <a:close/>
              </a:path>
              <a:path w="2004695" h="62229">
                <a:moveTo>
                  <a:pt x="2004090" y="0"/>
                </a:moveTo>
                <a:lnTo>
                  <a:pt x="1995190" y="0"/>
                </a:lnTo>
                <a:lnTo>
                  <a:pt x="1995190" y="52910"/>
                </a:lnTo>
                <a:lnTo>
                  <a:pt x="2004090" y="52910"/>
                </a:lnTo>
                <a:lnTo>
                  <a:pt x="2004090" y="0"/>
                </a:lnTo>
                <a:close/>
              </a:path>
              <a:path w="2004695" h="62229">
                <a:moveTo>
                  <a:pt x="8839" y="0"/>
                </a:moveTo>
                <a:lnTo>
                  <a:pt x="0" y="0"/>
                </a:lnTo>
                <a:lnTo>
                  <a:pt x="0" y="8881"/>
                </a:lnTo>
                <a:lnTo>
                  <a:pt x="8839" y="0"/>
                </a:lnTo>
                <a:close/>
              </a:path>
              <a:path w="2004695" h="62229">
                <a:moveTo>
                  <a:pt x="1995190" y="0"/>
                </a:moveTo>
                <a:lnTo>
                  <a:pt x="8839" y="0"/>
                </a:lnTo>
                <a:lnTo>
                  <a:pt x="8839" y="8881"/>
                </a:lnTo>
                <a:lnTo>
                  <a:pt x="1995190" y="8881"/>
                </a:lnTo>
                <a:lnTo>
                  <a:pt x="1995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414020" y="4524490"/>
            <a:ext cx="2004695" cy="62230"/>
          </a:xfrm>
          <a:custGeom>
            <a:avLst/>
            <a:gdLst/>
            <a:ahLst/>
            <a:cxnLst/>
            <a:rect l="l" t="t" r="r" b="b"/>
            <a:pathLst>
              <a:path w="2004695" h="62229">
                <a:moveTo>
                  <a:pt x="0" y="0"/>
                </a:moveTo>
                <a:lnTo>
                  <a:pt x="1995203" y="0"/>
                </a:lnTo>
                <a:lnTo>
                  <a:pt x="2004090" y="0"/>
                </a:lnTo>
                <a:lnTo>
                  <a:pt x="2004090" y="52911"/>
                </a:lnTo>
                <a:lnTo>
                  <a:pt x="1995203" y="61781"/>
                </a:lnTo>
                <a:lnTo>
                  <a:pt x="0" y="61781"/>
                </a:lnTo>
                <a:lnTo>
                  <a:pt x="0" y="52911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14020" y="4524490"/>
            <a:ext cx="1995805" cy="53340"/>
          </a:xfrm>
          <a:custGeom>
            <a:avLst/>
            <a:gdLst/>
            <a:ahLst/>
            <a:cxnLst/>
            <a:rect l="l" t="t" r="r" b="b"/>
            <a:pathLst>
              <a:path w="1995804" h="53339">
                <a:moveTo>
                  <a:pt x="8826" y="52911"/>
                </a:moveTo>
                <a:lnTo>
                  <a:pt x="0" y="52911"/>
                </a:lnTo>
                <a:lnTo>
                  <a:pt x="1995203" y="52911"/>
                </a:lnTo>
                <a:lnTo>
                  <a:pt x="1995203" y="0"/>
                </a:lnTo>
                <a:lnTo>
                  <a:pt x="1995203" y="8879"/>
                </a:lnTo>
                <a:lnTo>
                  <a:pt x="0" y="8879"/>
                </a:lnTo>
                <a:lnTo>
                  <a:pt x="8826" y="0"/>
                </a:lnTo>
                <a:lnTo>
                  <a:pt x="8826" y="52911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84488" y="4668625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368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90370" y="4648032"/>
            <a:ext cx="2569210" cy="62230"/>
          </a:xfrm>
          <a:custGeom>
            <a:avLst/>
            <a:gdLst/>
            <a:ahLst/>
            <a:cxnLst/>
            <a:rect l="l" t="t" r="r" b="b"/>
            <a:pathLst>
              <a:path w="2569209" h="62229">
                <a:moveTo>
                  <a:pt x="8839" y="0"/>
                </a:moveTo>
                <a:lnTo>
                  <a:pt x="0" y="8860"/>
                </a:lnTo>
                <a:lnTo>
                  <a:pt x="0" y="61770"/>
                </a:lnTo>
                <a:lnTo>
                  <a:pt x="2560411" y="61770"/>
                </a:lnTo>
                <a:lnTo>
                  <a:pt x="2569189" y="52901"/>
                </a:lnTo>
                <a:lnTo>
                  <a:pt x="8839" y="52901"/>
                </a:lnTo>
                <a:lnTo>
                  <a:pt x="8839" y="0"/>
                </a:lnTo>
                <a:close/>
              </a:path>
              <a:path w="2569209" h="62229">
                <a:moveTo>
                  <a:pt x="2569189" y="0"/>
                </a:moveTo>
                <a:lnTo>
                  <a:pt x="2560411" y="0"/>
                </a:lnTo>
                <a:lnTo>
                  <a:pt x="2560411" y="52901"/>
                </a:lnTo>
                <a:lnTo>
                  <a:pt x="2569189" y="52901"/>
                </a:lnTo>
                <a:lnTo>
                  <a:pt x="2569189" y="0"/>
                </a:lnTo>
                <a:close/>
              </a:path>
              <a:path w="2569209" h="62229">
                <a:moveTo>
                  <a:pt x="8839" y="0"/>
                </a:moveTo>
                <a:lnTo>
                  <a:pt x="0" y="0"/>
                </a:lnTo>
                <a:lnTo>
                  <a:pt x="0" y="8860"/>
                </a:lnTo>
                <a:lnTo>
                  <a:pt x="8839" y="0"/>
                </a:lnTo>
                <a:close/>
              </a:path>
              <a:path w="2569209" h="62229">
                <a:moveTo>
                  <a:pt x="2560411" y="0"/>
                </a:moveTo>
                <a:lnTo>
                  <a:pt x="8839" y="0"/>
                </a:lnTo>
                <a:lnTo>
                  <a:pt x="8839" y="8860"/>
                </a:lnTo>
                <a:lnTo>
                  <a:pt x="2560411" y="8860"/>
                </a:lnTo>
                <a:lnTo>
                  <a:pt x="2560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90361" y="4648029"/>
            <a:ext cx="2569210" cy="62230"/>
          </a:xfrm>
          <a:custGeom>
            <a:avLst/>
            <a:gdLst/>
            <a:ahLst/>
            <a:cxnLst/>
            <a:rect l="l" t="t" r="r" b="b"/>
            <a:pathLst>
              <a:path w="2569209" h="62229">
                <a:moveTo>
                  <a:pt x="0" y="0"/>
                </a:moveTo>
                <a:lnTo>
                  <a:pt x="2560421" y="0"/>
                </a:lnTo>
                <a:lnTo>
                  <a:pt x="2569187" y="0"/>
                </a:lnTo>
                <a:lnTo>
                  <a:pt x="2569187" y="52898"/>
                </a:lnTo>
                <a:lnTo>
                  <a:pt x="2560421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290361" y="4648029"/>
            <a:ext cx="2560955" cy="53340"/>
          </a:xfrm>
          <a:custGeom>
            <a:avLst/>
            <a:gdLst/>
            <a:ahLst/>
            <a:cxnLst/>
            <a:rect l="l" t="t" r="r" b="b"/>
            <a:pathLst>
              <a:path w="2560954" h="53339">
                <a:moveTo>
                  <a:pt x="8856" y="52898"/>
                </a:moveTo>
                <a:lnTo>
                  <a:pt x="0" y="52898"/>
                </a:lnTo>
                <a:lnTo>
                  <a:pt x="2560421" y="52898"/>
                </a:lnTo>
                <a:lnTo>
                  <a:pt x="2560421" y="0"/>
                </a:lnTo>
                <a:lnTo>
                  <a:pt x="2560421" y="8858"/>
                </a:lnTo>
                <a:lnTo>
                  <a:pt x="0" y="8858"/>
                </a:lnTo>
                <a:lnTo>
                  <a:pt x="8856" y="0"/>
                </a:lnTo>
                <a:lnTo>
                  <a:pt x="8856" y="52898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66809" y="4801021"/>
            <a:ext cx="1572260" cy="0"/>
          </a:xfrm>
          <a:custGeom>
            <a:avLst/>
            <a:gdLst/>
            <a:ahLst/>
            <a:cxnLst/>
            <a:rect l="l" t="t" r="r" b="b"/>
            <a:pathLst>
              <a:path w="1572259">
                <a:moveTo>
                  <a:pt x="0" y="0"/>
                </a:moveTo>
                <a:lnTo>
                  <a:pt x="1571707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272662" y="4780431"/>
            <a:ext cx="1580515" cy="62230"/>
          </a:xfrm>
          <a:custGeom>
            <a:avLst/>
            <a:gdLst/>
            <a:ahLst/>
            <a:cxnLst/>
            <a:rect l="l" t="t" r="r" b="b"/>
            <a:pathLst>
              <a:path w="1580515" h="62229">
                <a:moveTo>
                  <a:pt x="8839" y="0"/>
                </a:moveTo>
                <a:lnTo>
                  <a:pt x="0" y="8570"/>
                </a:lnTo>
                <a:lnTo>
                  <a:pt x="0" y="61767"/>
                </a:lnTo>
                <a:lnTo>
                  <a:pt x="1571640" y="61767"/>
                </a:lnTo>
                <a:lnTo>
                  <a:pt x="1580448" y="52898"/>
                </a:lnTo>
                <a:lnTo>
                  <a:pt x="8839" y="52898"/>
                </a:lnTo>
                <a:lnTo>
                  <a:pt x="8839" y="0"/>
                </a:lnTo>
                <a:close/>
              </a:path>
              <a:path w="1580515" h="62229">
                <a:moveTo>
                  <a:pt x="1580448" y="0"/>
                </a:moveTo>
                <a:lnTo>
                  <a:pt x="1571640" y="0"/>
                </a:lnTo>
                <a:lnTo>
                  <a:pt x="1571640" y="52898"/>
                </a:lnTo>
                <a:lnTo>
                  <a:pt x="1580448" y="52898"/>
                </a:lnTo>
                <a:lnTo>
                  <a:pt x="1580448" y="0"/>
                </a:lnTo>
                <a:close/>
              </a:path>
              <a:path w="1580515" h="62229">
                <a:moveTo>
                  <a:pt x="8839" y="0"/>
                </a:moveTo>
                <a:lnTo>
                  <a:pt x="0" y="0"/>
                </a:lnTo>
                <a:lnTo>
                  <a:pt x="0" y="8570"/>
                </a:lnTo>
                <a:lnTo>
                  <a:pt x="8839" y="0"/>
                </a:lnTo>
                <a:close/>
              </a:path>
              <a:path w="1580515" h="62229">
                <a:moveTo>
                  <a:pt x="1571640" y="0"/>
                </a:moveTo>
                <a:lnTo>
                  <a:pt x="8839" y="0"/>
                </a:lnTo>
                <a:lnTo>
                  <a:pt x="8839" y="8570"/>
                </a:lnTo>
                <a:lnTo>
                  <a:pt x="1571640" y="8570"/>
                </a:lnTo>
                <a:lnTo>
                  <a:pt x="157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72647" y="4780426"/>
            <a:ext cx="1580515" cy="62230"/>
          </a:xfrm>
          <a:custGeom>
            <a:avLst/>
            <a:gdLst/>
            <a:ahLst/>
            <a:cxnLst/>
            <a:rect l="l" t="t" r="r" b="b"/>
            <a:pathLst>
              <a:path w="1580515" h="62229">
                <a:moveTo>
                  <a:pt x="0" y="0"/>
                </a:moveTo>
                <a:lnTo>
                  <a:pt x="1571661" y="0"/>
                </a:lnTo>
                <a:lnTo>
                  <a:pt x="1580457" y="0"/>
                </a:lnTo>
                <a:lnTo>
                  <a:pt x="1580457" y="52898"/>
                </a:lnTo>
                <a:lnTo>
                  <a:pt x="1571661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72647" y="4780426"/>
            <a:ext cx="1572260" cy="53340"/>
          </a:xfrm>
          <a:custGeom>
            <a:avLst/>
            <a:gdLst/>
            <a:ahLst/>
            <a:cxnLst/>
            <a:rect l="l" t="t" r="r" b="b"/>
            <a:pathLst>
              <a:path w="1572259" h="53339">
                <a:moveTo>
                  <a:pt x="8856" y="52898"/>
                </a:moveTo>
                <a:lnTo>
                  <a:pt x="0" y="52898"/>
                </a:lnTo>
                <a:lnTo>
                  <a:pt x="1571661" y="52898"/>
                </a:lnTo>
                <a:lnTo>
                  <a:pt x="1571661" y="0"/>
                </a:lnTo>
                <a:lnTo>
                  <a:pt x="1571661" y="8574"/>
                </a:lnTo>
                <a:lnTo>
                  <a:pt x="0" y="8574"/>
                </a:lnTo>
                <a:lnTo>
                  <a:pt x="8856" y="0"/>
                </a:lnTo>
                <a:lnTo>
                  <a:pt x="8856" y="52898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205087" y="493327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5446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10970" y="4912543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29">
                <a:moveTo>
                  <a:pt x="8839" y="0"/>
                </a:moveTo>
                <a:lnTo>
                  <a:pt x="0" y="8857"/>
                </a:lnTo>
                <a:lnTo>
                  <a:pt x="0" y="61755"/>
                </a:lnTo>
                <a:lnTo>
                  <a:pt x="167639" y="61755"/>
                </a:lnTo>
                <a:lnTo>
                  <a:pt x="176479" y="53172"/>
                </a:lnTo>
                <a:lnTo>
                  <a:pt x="8839" y="53172"/>
                </a:lnTo>
                <a:lnTo>
                  <a:pt x="8839" y="0"/>
                </a:lnTo>
                <a:close/>
              </a:path>
              <a:path w="176529" h="62229">
                <a:moveTo>
                  <a:pt x="176479" y="0"/>
                </a:moveTo>
                <a:lnTo>
                  <a:pt x="167639" y="0"/>
                </a:lnTo>
                <a:lnTo>
                  <a:pt x="167639" y="53172"/>
                </a:lnTo>
                <a:lnTo>
                  <a:pt x="176479" y="53172"/>
                </a:lnTo>
                <a:lnTo>
                  <a:pt x="176479" y="0"/>
                </a:lnTo>
                <a:close/>
              </a:path>
              <a:path w="176529" h="62229">
                <a:moveTo>
                  <a:pt x="8839" y="0"/>
                </a:moveTo>
                <a:lnTo>
                  <a:pt x="0" y="0"/>
                </a:lnTo>
                <a:lnTo>
                  <a:pt x="0" y="8857"/>
                </a:lnTo>
                <a:lnTo>
                  <a:pt x="8839" y="0"/>
                </a:lnTo>
                <a:close/>
              </a:path>
              <a:path w="176529" h="62229">
                <a:moveTo>
                  <a:pt x="167639" y="0"/>
                </a:moveTo>
                <a:lnTo>
                  <a:pt x="8839" y="0"/>
                </a:lnTo>
                <a:lnTo>
                  <a:pt x="8839" y="8857"/>
                </a:lnTo>
                <a:lnTo>
                  <a:pt x="167639" y="8857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10954" y="4912539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29">
                <a:moveTo>
                  <a:pt x="0" y="0"/>
                </a:moveTo>
                <a:lnTo>
                  <a:pt x="167639" y="0"/>
                </a:lnTo>
                <a:lnTo>
                  <a:pt x="176495" y="0"/>
                </a:lnTo>
                <a:lnTo>
                  <a:pt x="176495" y="53173"/>
                </a:lnTo>
                <a:lnTo>
                  <a:pt x="167639" y="61757"/>
                </a:lnTo>
                <a:lnTo>
                  <a:pt x="0" y="61757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10954" y="4912539"/>
            <a:ext cx="167640" cy="53340"/>
          </a:xfrm>
          <a:custGeom>
            <a:avLst/>
            <a:gdLst/>
            <a:ahLst/>
            <a:cxnLst/>
            <a:rect l="l" t="t" r="r" b="b"/>
            <a:pathLst>
              <a:path w="167639" h="53339">
                <a:moveTo>
                  <a:pt x="8856" y="53173"/>
                </a:moveTo>
                <a:lnTo>
                  <a:pt x="0" y="53173"/>
                </a:lnTo>
                <a:lnTo>
                  <a:pt x="167639" y="53173"/>
                </a:lnTo>
                <a:lnTo>
                  <a:pt x="167639" y="0"/>
                </a:lnTo>
                <a:lnTo>
                  <a:pt x="167639" y="8858"/>
                </a:lnTo>
                <a:lnTo>
                  <a:pt x="0" y="8858"/>
                </a:lnTo>
                <a:lnTo>
                  <a:pt x="8856" y="0"/>
                </a:lnTo>
                <a:lnTo>
                  <a:pt x="8856" y="53173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05087" y="5056804"/>
            <a:ext cx="2322195" cy="0"/>
          </a:xfrm>
          <a:custGeom>
            <a:avLst/>
            <a:gdLst/>
            <a:ahLst/>
            <a:cxnLst/>
            <a:rect l="l" t="t" r="r" b="b"/>
            <a:pathLst>
              <a:path w="2322195">
                <a:moveTo>
                  <a:pt x="0" y="0"/>
                </a:moveTo>
                <a:lnTo>
                  <a:pt x="2321862" y="0"/>
                </a:lnTo>
              </a:path>
            </a:pathLst>
          </a:custGeom>
          <a:ln w="5445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210970" y="5036070"/>
            <a:ext cx="2331085" cy="62230"/>
          </a:xfrm>
          <a:custGeom>
            <a:avLst/>
            <a:gdLst/>
            <a:ahLst/>
            <a:cxnLst/>
            <a:rect l="l" t="t" r="r" b="b"/>
            <a:pathLst>
              <a:path w="2331084" h="62229">
                <a:moveTo>
                  <a:pt x="8839" y="0"/>
                </a:moveTo>
                <a:lnTo>
                  <a:pt x="0" y="8869"/>
                </a:lnTo>
                <a:lnTo>
                  <a:pt x="0" y="61770"/>
                </a:lnTo>
                <a:lnTo>
                  <a:pt x="2321935" y="61770"/>
                </a:lnTo>
                <a:lnTo>
                  <a:pt x="2330714" y="53184"/>
                </a:lnTo>
                <a:lnTo>
                  <a:pt x="8839" y="53184"/>
                </a:lnTo>
                <a:lnTo>
                  <a:pt x="8839" y="0"/>
                </a:lnTo>
                <a:close/>
              </a:path>
              <a:path w="2331084" h="62229">
                <a:moveTo>
                  <a:pt x="2330714" y="0"/>
                </a:moveTo>
                <a:lnTo>
                  <a:pt x="2321935" y="0"/>
                </a:lnTo>
                <a:lnTo>
                  <a:pt x="2321935" y="53184"/>
                </a:lnTo>
                <a:lnTo>
                  <a:pt x="2330714" y="53184"/>
                </a:lnTo>
                <a:lnTo>
                  <a:pt x="2330714" y="0"/>
                </a:lnTo>
                <a:close/>
              </a:path>
              <a:path w="2331084" h="62229">
                <a:moveTo>
                  <a:pt x="8839" y="0"/>
                </a:moveTo>
                <a:lnTo>
                  <a:pt x="0" y="0"/>
                </a:lnTo>
                <a:lnTo>
                  <a:pt x="0" y="8869"/>
                </a:lnTo>
                <a:lnTo>
                  <a:pt x="8839" y="0"/>
                </a:lnTo>
                <a:close/>
              </a:path>
              <a:path w="2331084" h="62229">
                <a:moveTo>
                  <a:pt x="2321935" y="0"/>
                </a:moveTo>
                <a:lnTo>
                  <a:pt x="8839" y="0"/>
                </a:lnTo>
                <a:lnTo>
                  <a:pt x="8839" y="8869"/>
                </a:lnTo>
                <a:lnTo>
                  <a:pt x="2321935" y="8869"/>
                </a:lnTo>
                <a:lnTo>
                  <a:pt x="2321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210954" y="5036065"/>
            <a:ext cx="2331085" cy="62230"/>
          </a:xfrm>
          <a:custGeom>
            <a:avLst/>
            <a:gdLst/>
            <a:ahLst/>
            <a:cxnLst/>
            <a:rect l="l" t="t" r="r" b="b"/>
            <a:pathLst>
              <a:path w="2331084" h="62229">
                <a:moveTo>
                  <a:pt x="0" y="0"/>
                </a:moveTo>
                <a:lnTo>
                  <a:pt x="2321959" y="0"/>
                </a:lnTo>
                <a:lnTo>
                  <a:pt x="2330755" y="0"/>
                </a:lnTo>
                <a:lnTo>
                  <a:pt x="2330755" y="53185"/>
                </a:lnTo>
                <a:lnTo>
                  <a:pt x="2321959" y="61769"/>
                </a:lnTo>
                <a:lnTo>
                  <a:pt x="0" y="61769"/>
                </a:lnTo>
                <a:lnTo>
                  <a:pt x="0" y="53185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210954" y="5036065"/>
            <a:ext cx="2322195" cy="53340"/>
          </a:xfrm>
          <a:custGeom>
            <a:avLst/>
            <a:gdLst/>
            <a:ahLst/>
            <a:cxnLst/>
            <a:rect l="l" t="t" r="r" b="b"/>
            <a:pathLst>
              <a:path w="2322195" h="53339">
                <a:moveTo>
                  <a:pt x="8856" y="53185"/>
                </a:moveTo>
                <a:lnTo>
                  <a:pt x="0" y="53185"/>
                </a:lnTo>
                <a:lnTo>
                  <a:pt x="2321959" y="53185"/>
                </a:lnTo>
                <a:lnTo>
                  <a:pt x="2321959" y="0"/>
                </a:lnTo>
                <a:lnTo>
                  <a:pt x="2321959" y="8870"/>
                </a:lnTo>
                <a:lnTo>
                  <a:pt x="0" y="8870"/>
                </a:lnTo>
                <a:lnTo>
                  <a:pt x="8856" y="0"/>
                </a:lnTo>
                <a:lnTo>
                  <a:pt x="8856" y="53185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205088" y="5189047"/>
            <a:ext cx="2737485" cy="0"/>
          </a:xfrm>
          <a:custGeom>
            <a:avLst/>
            <a:gdLst/>
            <a:ahLst/>
            <a:cxnLst/>
            <a:rect l="l" t="t" r="r" b="b"/>
            <a:pathLst>
              <a:path w="2737484">
                <a:moveTo>
                  <a:pt x="0" y="0"/>
                </a:moveTo>
                <a:lnTo>
                  <a:pt x="2736896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05088" y="5168466"/>
            <a:ext cx="2752090" cy="62230"/>
          </a:xfrm>
          <a:custGeom>
            <a:avLst/>
            <a:gdLst/>
            <a:ahLst/>
            <a:cxnLst/>
            <a:rect l="l" t="t" r="r" b="b"/>
            <a:pathLst>
              <a:path w="2752090" h="62229">
                <a:moveTo>
                  <a:pt x="5882" y="0"/>
                </a:moveTo>
                <a:lnTo>
                  <a:pt x="0" y="5876"/>
                </a:lnTo>
                <a:lnTo>
                  <a:pt x="0" y="61758"/>
                </a:lnTo>
                <a:lnTo>
                  <a:pt x="2742711" y="61758"/>
                </a:lnTo>
                <a:lnTo>
                  <a:pt x="2751581" y="52901"/>
                </a:lnTo>
                <a:lnTo>
                  <a:pt x="5882" y="52901"/>
                </a:lnTo>
                <a:lnTo>
                  <a:pt x="5882" y="0"/>
                </a:lnTo>
                <a:close/>
              </a:path>
              <a:path w="2752090" h="62229">
                <a:moveTo>
                  <a:pt x="2751581" y="0"/>
                </a:moveTo>
                <a:lnTo>
                  <a:pt x="2742711" y="0"/>
                </a:lnTo>
                <a:lnTo>
                  <a:pt x="2742711" y="52901"/>
                </a:lnTo>
                <a:lnTo>
                  <a:pt x="2751581" y="52901"/>
                </a:lnTo>
                <a:lnTo>
                  <a:pt x="2751581" y="0"/>
                </a:lnTo>
                <a:close/>
              </a:path>
              <a:path w="2752090" h="62229">
                <a:moveTo>
                  <a:pt x="2742711" y="0"/>
                </a:moveTo>
                <a:lnTo>
                  <a:pt x="5882" y="0"/>
                </a:lnTo>
                <a:lnTo>
                  <a:pt x="5882" y="8860"/>
                </a:lnTo>
                <a:lnTo>
                  <a:pt x="2742711" y="8860"/>
                </a:lnTo>
                <a:lnTo>
                  <a:pt x="2742711" y="0"/>
                </a:lnTo>
                <a:close/>
              </a:path>
              <a:path w="2752090" h="62229">
                <a:moveTo>
                  <a:pt x="5882" y="0"/>
                </a:moveTo>
                <a:lnTo>
                  <a:pt x="0" y="0"/>
                </a:lnTo>
                <a:lnTo>
                  <a:pt x="0" y="5876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205087" y="5168462"/>
            <a:ext cx="2752090" cy="62230"/>
          </a:xfrm>
          <a:custGeom>
            <a:avLst/>
            <a:gdLst/>
            <a:ahLst/>
            <a:cxnLst/>
            <a:rect l="l" t="t" r="r" b="b"/>
            <a:pathLst>
              <a:path w="2752090" h="62229">
                <a:moveTo>
                  <a:pt x="0" y="0"/>
                </a:moveTo>
                <a:lnTo>
                  <a:pt x="2742693" y="0"/>
                </a:lnTo>
                <a:lnTo>
                  <a:pt x="2751580" y="0"/>
                </a:lnTo>
                <a:lnTo>
                  <a:pt x="2751580" y="52902"/>
                </a:lnTo>
                <a:lnTo>
                  <a:pt x="2742693" y="61760"/>
                </a:lnTo>
                <a:lnTo>
                  <a:pt x="0" y="6176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05087" y="52213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05087" y="5168462"/>
            <a:ext cx="2743200" cy="53340"/>
          </a:xfrm>
          <a:custGeom>
            <a:avLst/>
            <a:gdLst/>
            <a:ahLst/>
            <a:cxnLst/>
            <a:rect l="l" t="t" r="r" b="b"/>
            <a:pathLst>
              <a:path w="2743200" h="53339">
                <a:moveTo>
                  <a:pt x="0" y="52902"/>
                </a:moveTo>
                <a:lnTo>
                  <a:pt x="2742693" y="52902"/>
                </a:lnTo>
                <a:lnTo>
                  <a:pt x="2742693" y="0"/>
                </a:lnTo>
                <a:lnTo>
                  <a:pt x="2742693" y="8858"/>
                </a:lnTo>
                <a:lnTo>
                  <a:pt x="0" y="8858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05087" y="5168462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67"/>
                </a:moveTo>
                <a:lnTo>
                  <a:pt x="5866" y="0"/>
                </a:lnTo>
                <a:lnTo>
                  <a:pt x="5866" y="52902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05088" y="5321446"/>
            <a:ext cx="2631440" cy="0"/>
          </a:xfrm>
          <a:custGeom>
            <a:avLst/>
            <a:gdLst/>
            <a:ahLst/>
            <a:cxnLst/>
            <a:rect l="l" t="t" r="r" b="b"/>
            <a:pathLst>
              <a:path w="2631440">
                <a:moveTo>
                  <a:pt x="0" y="0"/>
                </a:moveTo>
                <a:lnTo>
                  <a:pt x="2630990" y="0"/>
                </a:lnTo>
              </a:path>
            </a:pathLst>
          </a:custGeom>
          <a:ln w="541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205088" y="5300865"/>
            <a:ext cx="2646045" cy="62230"/>
          </a:xfrm>
          <a:custGeom>
            <a:avLst/>
            <a:gdLst/>
            <a:ahLst/>
            <a:cxnLst/>
            <a:rect l="l" t="t" r="r" b="b"/>
            <a:pathLst>
              <a:path w="2646045" h="62229">
                <a:moveTo>
                  <a:pt x="5882" y="0"/>
                </a:moveTo>
                <a:lnTo>
                  <a:pt x="0" y="5874"/>
                </a:lnTo>
                <a:lnTo>
                  <a:pt x="0" y="61758"/>
                </a:lnTo>
                <a:lnTo>
                  <a:pt x="2636793" y="61758"/>
                </a:lnTo>
                <a:lnTo>
                  <a:pt x="2645694" y="52898"/>
                </a:lnTo>
                <a:lnTo>
                  <a:pt x="5882" y="52898"/>
                </a:lnTo>
                <a:lnTo>
                  <a:pt x="5882" y="0"/>
                </a:lnTo>
                <a:close/>
              </a:path>
              <a:path w="2646045" h="62229">
                <a:moveTo>
                  <a:pt x="2645694" y="0"/>
                </a:moveTo>
                <a:lnTo>
                  <a:pt x="2636793" y="0"/>
                </a:lnTo>
                <a:lnTo>
                  <a:pt x="2636793" y="52898"/>
                </a:lnTo>
                <a:lnTo>
                  <a:pt x="2645694" y="52898"/>
                </a:lnTo>
                <a:lnTo>
                  <a:pt x="2645694" y="0"/>
                </a:lnTo>
                <a:close/>
              </a:path>
              <a:path w="2646045" h="62229">
                <a:moveTo>
                  <a:pt x="2636793" y="0"/>
                </a:moveTo>
                <a:lnTo>
                  <a:pt x="5882" y="0"/>
                </a:lnTo>
                <a:lnTo>
                  <a:pt x="5882" y="8857"/>
                </a:lnTo>
                <a:lnTo>
                  <a:pt x="2636793" y="8857"/>
                </a:lnTo>
                <a:lnTo>
                  <a:pt x="2636793" y="0"/>
                </a:lnTo>
                <a:close/>
              </a:path>
              <a:path w="2646045" h="62229">
                <a:moveTo>
                  <a:pt x="5882" y="0"/>
                </a:moveTo>
                <a:lnTo>
                  <a:pt x="0" y="0"/>
                </a:lnTo>
                <a:lnTo>
                  <a:pt x="0" y="5874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05087" y="5300862"/>
            <a:ext cx="2646045" cy="62230"/>
          </a:xfrm>
          <a:custGeom>
            <a:avLst/>
            <a:gdLst/>
            <a:ahLst/>
            <a:cxnLst/>
            <a:rect l="l" t="t" r="r" b="b"/>
            <a:pathLst>
              <a:path w="2646045" h="62229">
                <a:moveTo>
                  <a:pt x="0" y="0"/>
                </a:moveTo>
                <a:lnTo>
                  <a:pt x="2636777" y="0"/>
                </a:lnTo>
                <a:lnTo>
                  <a:pt x="2645695" y="0"/>
                </a:lnTo>
                <a:lnTo>
                  <a:pt x="2645695" y="52898"/>
                </a:lnTo>
                <a:lnTo>
                  <a:pt x="2636777" y="61757"/>
                </a:lnTo>
                <a:lnTo>
                  <a:pt x="0" y="61757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05087" y="535376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66" y="0"/>
                </a:moveTo>
                <a:lnTo>
                  <a:pt x="0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205087" y="5300862"/>
            <a:ext cx="2637155" cy="53340"/>
          </a:xfrm>
          <a:custGeom>
            <a:avLst/>
            <a:gdLst/>
            <a:ahLst/>
            <a:cxnLst/>
            <a:rect l="l" t="t" r="r" b="b"/>
            <a:pathLst>
              <a:path w="2637154" h="53339">
                <a:moveTo>
                  <a:pt x="0" y="52898"/>
                </a:moveTo>
                <a:lnTo>
                  <a:pt x="2636777" y="52898"/>
                </a:lnTo>
                <a:lnTo>
                  <a:pt x="2636777" y="0"/>
                </a:lnTo>
                <a:lnTo>
                  <a:pt x="2636777" y="8858"/>
                </a:lnTo>
                <a:lnTo>
                  <a:pt x="0" y="8858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205087" y="5300862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67"/>
                </a:moveTo>
                <a:lnTo>
                  <a:pt x="5866" y="0"/>
                </a:lnTo>
                <a:lnTo>
                  <a:pt x="5866" y="52898"/>
                </a:lnTo>
              </a:path>
            </a:pathLst>
          </a:custGeom>
          <a:ln w="8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641872" y="2083406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92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647724" y="2062795"/>
            <a:ext cx="344170" cy="62230"/>
          </a:xfrm>
          <a:custGeom>
            <a:avLst/>
            <a:gdLst/>
            <a:ahLst/>
            <a:cxnLst/>
            <a:rect l="l" t="t" r="r" b="b"/>
            <a:pathLst>
              <a:path w="344170" h="62230">
                <a:moveTo>
                  <a:pt x="8778" y="0"/>
                </a:moveTo>
                <a:lnTo>
                  <a:pt x="0" y="8808"/>
                </a:lnTo>
                <a:lnTo>
                  <a:pt x="0" y="61721"/>
                </a:lnTo>
                <a:lnTo>
                  <a:pt x="335279" y="61721"/>
                </a:lnTo>
                <a:lnTo>
                  <a:pt x="344058" y="52943"/>
                </a:lnTo>
                <a:lnTo>
                  <a:pt x="8778" y="52943"/>
                </a:lnTo>
                <a:lnTo>
                  <a:pt x="8778" y="0"/>
                </a:lnTo>
                <a:close/>
              </a:path>
              <a:path w="344170" h="62230">
                <a:moveTo>
                  <a:pt x="344058" y="0"/>
                </a:moveTo>
                <a:lnTo>
                  <a:pt x="335279" y="0"/>
                </a:lnTo>
                <a:lnTo>
                  <a:pt x="335279" y="52943"/>
                </a:lnTo>
                <a:lnTo>
                  <a:pt x="344058" y="52943"/>
                </a:lnTo>
                <a:lnTo>
                  <a:pt x="344058" y="0"/>
                </a:lnTo>
                <a:close/>
              </a:path>
              <a:path w="344170" h="62230">
                <a:moveTo>
                  <a:pt x="8778" y="0"/>
                </a:moveTo>
                <a:lnTo>
                  <a:pt x="0" y="0"/>
                </a:lnTo>
                <a:lnTo>
                  <a:pt x="0" y="8808"/>
                </a:lnTo>
                <a:lnTo>
                  <a:pt x="8778" y="0"/>
                </a:lnTo>
                <a:close/>
              </a:path>
              <a:path w="344170" h="62230">
                <a:moveTo>
                  <a:pt x="335279" y="0"/>
                </a:moveTo>
                <a:lnTo>
                  <a:pt x="8778" y="0"/>
                </a:lnTo>
                <a:lnTo>
                  <a:pt x="8778" y="8808"/>
                </a:lnTo>
                <a:lnTo>
                  <a:pt x="335279" y="8808"/>
                </a:lnTo>
                <a:lnTo>
                  <a:pt x="335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647717" y="2062784"/>
            <a:ext cx="344170" cy="62230"/>
          </a:xfrm>
          <a:custGeom>
            <a:avLst/>
            <a:gdLst/>
            <a:ahLst/>
            <a:cxnLst/>
            <a:rect l="l" t="t" r="r" b="b"/>
            <a:pathLst>
              <a:path w="344170" h="62230">
                <a:moveTo>
                  <a:pt x="0" y="0"/>
                </a:moveTo>
                <a:lnTo>
                  <a:pt x="335308" y="0"/>
                </a:lnTo>
                <a:lnTo>
                  <a:pt x="344074" y="0"/>
                </a:lnTo>
                <a:lnTo>
                  <a:pt x="344074" y="52929"/>
                </a:lnTo>
                <a:lnTo>
                  <a:pt x="335308" y="61720"/>
                </a:lnTo>
                <a:lnTo>
                  <a:pt x="0" y="61720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647717" y="2062784"/>
            <a:ext cx="335915" cy="53340"/>
          </a:xfrm>
          <a:custGeom>
            <a:avLst/>
            <a:gdLst/>
            <a:ahLst/>
            <a:cxnLst/>
            <a:rect l="l" t="t" r="r" b="b"/>
            <a:pathLst>
              <a:path w="335915" h="53339">
                <a:moveTo>
                  <a:pt x="8795" y="52929"/>
                </a:moveTo>
                <a:lnTo>
                  <a:pt x="0" y="52929"/>
                </a:lnTo>
                <a:lnTo>
                  <a:pt x="335308" y="52929"/>
                </a:lnTo>
                <a:lnTo>
                  <a:pt x="335308" y="0"/>
                </a:lnTo>
                <a:lnTo>
                  <a:pt x="335308" y="8791"/>
                </a:lnTo>
                <a:lnTo>
                  <a:pt x="0" y="8791"/>
                </a:lnTo>
                <a:lnTo>
                  <a:pt x="8795" y="0"/>
                </a:lnTo>
                <a:lnTo>
                  <a:pt x="8795" y="52929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76985" y="2215811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765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682837" y="2195200"/>
            <a:ext cx="229870" cy="62230"/>
          </a:xfrm>
          <a:custGeom>
            <a:avLst/>
            <a:gdLst/>
            <a:ahLst/>
            <a:cxnLst/>
            <a:rect l="l" t="t" r="r" b="b"/>
            <a:pathLst>
              <a:path w="229870" h="62230">
                <a:moveTo>
                  <a:pt x="8778" y="0"/>
                </a:moveTo>
                <a:lnTo>
                  <a:pt x="0" y="8778"/>
                </a:lnTo>
                <a:lnTo>
                  <a:pt x="0" y="61721"/>
                </a:lnTo>
                <a:lnTo>
                  <a:pt x="220705" y="61721"/>
                </a:lnTo>
                <a:lnTo>
                  <a:pt x="229605" y="52913"/>
                </a:lnTo>
                <a:lnTo>
                  <a:pt x="8778" y="52913"/>
                </a:lnTo>
                <a:lnTo>
                  <a:pt x="8778" y="0"/>
                </a:lnTo>
                <a:close/>
              </a:path>
              <a:path w="229870" h="62230">
                <a:moveTo>
                  <a:pt x="229605" y="0"/>
                </a:moveTo>
                <a:lnTo>
                  <a:pt x="220705" y="0"/>
                </a:lnTo>
                <a:lnTo>
                  <a:pt x="220705" y="52913"/>
                </a:lnTo>
                <a:lnTo>
                  <a:pt x="229605" y="52913"/>
                </a:lnTo>
                <a:lnTo>
                  <a:pt x="229605" y="0"/>
                </a:lnTo>
                <a:close/>
              </a:path>
              <a:path w="229870" h="62230">
                <a:moveTo>
                  <a:pt x="8778" y="0"/>
                </a:moveTo>
                <a:lnTo>
                  <a:pt x="0" y="0"/>
                </a:lnTo>
                <a:lnTo>
                  <a:pt x="0" y="8778"/>
                </a:lnTo>
                <a:lnTo>
                  <a:pt x="8778" y="0"/>
                </a:lnTo>
                <a:close/>
              </a:path>
              <a:path w="229870" h="62230">
                <a:moveTo>
                  <a:pt x="220705" y="0"/>
                </a:moveTo>
                <a:lnTo>
                  <a:pt x="8778" y="0"/>
                </a:lnTo>
                <a:lnTo>
                  <a:pt x="8778" y="8778"/>
                </a:lnTo>
                <a:lnTo>
                  <a:pt x="220705" y="8778"/>
                </a:lnTo>
                <a:lnTo>
                  <a:pt x="220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82839" y="2195168"/>
            <a:ext cx="229870" cy="62230"/>
          </a:xfrm>
          <a:custGeom>
            <a:avLst/>
            <a:gdLst/>
            <a:ahLst/>
            <a:cxnLst/>
            <a:rect l="l" t="t" r="r" b="b"/>
            <a:pathLst>
              <a:path w="229870" h="62230">
                <a:moveTo>
                  <a:pt x="0" y="0"/>
                </a:moveTo>
                <a:lnTo>
                  <a:pt x="220718" y="0"/>
                </a:lnTo>
                <a:lnTo>
                  <a:pt x="229605" y="0"/>
                </a:lnTo>
                <a:lnTo>
                  <a:pt x="229605" y="52960"/>
                </a:lnTo>
                <a:lnTo>
                  <a:pt x="220718" y="61751"/>
                </a:lnTo>
                <a:lnTo>
                  <a:pt x="0" y="61751"/>
                </a:lnTo>
                <a:lnTo>
                  <a:pt x="0" y="52960"/>
                </a:lnTo>
                <a:lnTo>
                  <a:pt x="0" y="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682839" y="2195168"/>
            <a:ext cx="220979" cy="53340"/>
          </a:xfrm>
          <a:custGeom>
            <a:avLst/>
            <a:gdLst/>
            <a:ahLst/>
            <a:cxnLst/>
            <a:rect l="l" t="t" r="r" b="b"/>
            <a:pathLst>
              <a:path w="220979" h="53339">
                <a:moveTo>
                  <a:pt x="8765" y="52960"/>
                </a:moveTo>
                <a:lnTo>
                  <a:pt x="0" y="52960"/>
                </a:lnTo>
                <a:lnTo>
                  <a:pt x="220718" y="52960"/>
                </a:lnTo>
                <a:lnTo>
                  <a:pt x="220718" y="0"/>
                </a:lnTo>
                <a:lnTo>
                  <a:pt x="220718" y="8821"/>
                </a:lnTo>
                <a:lnTo>
                  <a:pt x="0" y="8821"/>
                </a:lnTo>
                <a:lnTo>
                  <a:pt x="8765" y="0"/>
                </a:lnTo>
                <a:lnTo>
                  <a:pt x="8765" y="5296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774094" y="2343721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16" y="0"/>
                </a:lnTo>
              </a:path>
            </a:pathLst>
          </a:custGeom>
          <a:ln w="4529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779977" y="2327574"/>
            <a:ext cx="141605" cy="53340"/>
          </a:xfrm>
          <a:custGeom>
            <a:avLst/>
            <a:gdLst/>
            <a:ahLst/>
            <a:cxnLst/>
            <a:rect l="l" t="t" r="r" b="b"/>
            <a:pathLst>
              <a:path w="141604" h="53339">
                <a:moveTo>
                  <a:pt x="8778" y="0"/>
                </a:moveTo>
                <a:lnTo>
                  <a:pt x="0" y="8564"/>
                </a:lnTo>
                <a:lnTo>
                  <a:pt x="0" y="52943"/>
                </a:lnTo>
                <a:lnTo>
                  <a:pt x="132466" y="52943"/>
                </a:lnTo>
                <a:lnTo>
                  <a:pt x="141366" y="44013"/>
                </a:lnTo>
                <a:lnTo>
                  <a:pt x="8778" y="44013"/>
                </a:lnTo>
                <a:lnTo>
                  <a:pt x="8778" y="0"/>
                </a:lnTo>
                <a:close/>
              </a:path>
              <a:path w="141604" h="53339">
                <a:moveTo>
                  <a:pt x="141366" y="0"/>
                </a:moveTo>
                <a:lnTo>
                  <a:pt x="132466" y="0"/>
                </a:lnTo>
                <a:lnTo>
                  <a:pt x="132466" y="44013"/>
                </a:lnTo>
                <a:lnTo>
                  <a:pt x="141366" y="44013"/>
                </a:lnTo>
                <a:lnTo>
                  <a:pt x="141366" y="0"/>
                </a:lnTo>
                <a:close/>
              </a:path>
              <a:path w="141604" h="53339">
                <a:moveTo>
                  <a:pt x="8778" y="0"/>
                </a:moveTo>
                <a:lnTo>
                  <a:pt x="0" y="0"/>
                </a:lnTo>
                <a:lnTo>
                  <a:pt x="0" y="8564"/>
                </a:lnTo>
                <a:lnTo>
                  <a:pt x="8778" y="0"/>
                </a:lnTo>
                <a:close/>
              </a:path>
              <a:path w="141604" h="53339">
                <a:moveTo>
                  <a:pt x="132466" y="0"/>
                </a:moveTo>
                <a:lnTo>
                  <a:pt x="8778" y="0"/>
                </a:lnTo>
                <a:lnTo>
                  <a:pt x="8778" y="8564"/>
                </a:lnTo>
                <a:lnTo>
                  <a:pt x="132466" y="8564"/>
                </a:lnTo>
                <a:lnTo>
                  <a:pt x="132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779959" y="2327584"/>
            <a:ext cx="141605" cy="53340"/>
          </a:xfrm>
          <a:custGeom>
            <a:avLst/>
            <a:gdLst/>
            <a:ahLst/>
            <a:cxnLst/>
            <a:rect l="l" t="t" r="r" b="b"/>
            <a:pathLst>
              <a:path w="141604" h="53339">
                <a:moveTo>
                  <a:pt x="0" y="0"/>
                </a:moveTo>
                <a:lnTo>
                  <a:pt x="132485" y="0"/>
                </a:lnTo>
                <a:lnTo>
                  <a:pt x="141373" y="0"/>
                </a:lnTo>
                <a:lnTo>
                  <a:pt x="141373" y="43985"/>
                </a:lnTo>
                <a:lnTo>
                  <a:pt x="132485" y="52929"/>
                </a:lnTo>
                <a:lnTo>
                  <a:pt x="0" y="52929"/>
                </a:lnTo>
                <a:lnTo>
                  <a:pt x="0" y="43985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779959" y="2327584"/>
            <a:ext cx="132715" cy="44450"/>
          </a:xfrm>
          <a:custGeom>
            <a:avLst/>
            <a:gdLst/>
            <a:ahLst/>
            <a:cxnLst/>
            <a:rect l="l" t="t" r="r" b="b"/>
            <a:pathLst>
              <a:path w="132715" h="44450">
                <a:moveTo>
                  <a:pt x="8795" y="43985"/>
                </a:moveTo>
                <a:lnTo>
                  <a:pt x="0" y="43985"/>
                </a:lnTo>
                <a:lnTo>
                  <a:pt x="132485" y="43985"/>
                </a:lnTo>
                <a:lnTo>
                  <a:pt x="132485" y="0"/>
                </a:lnTo>
                <a:lnTo>
                  <a:pt x="132485" y="8546"/>
                </a:lnTo>
                <a:lnTo>
                  <a:pt x="0" y="8546"/>
                </a:lnTo>
                <a:lnTo>
                  <a:pt x="8795" y="0"/>
                </a:lnTo>
                <a:lnTo>
                  <a:pt x="8795" y="43985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35832" y="2471660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605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41684" y="2451049"/>
            <a:ext cx="282575" cy="62230"/>
          </a:xfrm>
          <a:custGeom>
            <a:avLst/>
            <a:gdLst/>
            <a:ahLst/>
            <a:cxnLst/>
            <a:rect l="l" t="t" r="r" b="b"/>
            <a:pathLst>
              <a:path w="282575" h="62230">
                <a:moveTo>
                  <a:pt x="8900" y="0"/>
                </a:moveTo>
                <a:lnTo>
                  <a:pt x="0" y="8564"/>
                </a:lnTo>
                <a:lnTo>
                  <a:pt x="0" y="61874"/>
                </a:lnTo>
                <a:lnTo>
                  <a:pt x="273618" y="61874"/>
                </a:lnTo>
                <a:lnTo>
                  <a:pt x="282519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282575" h="62230">
                <a:moveTo>
                  <a:pt x="282519" y="0"/>
                </a:moveTo>
                <a:lnTo>
                  <a:pt x="273618" y="0"/>
                </a:lnTo>
                <a:lnTo>
                  <a:pt x="273618" y="52943"/>
                </a:lnTo>
                <a:lnTo>
                  <a:pt x="282519" y="52943"/>
                </a:lnTo>
                <a:lnTo>
                  <a:pt x="282519" y="0"/>
                </a:lnTo>
                <a:close/>
              </a:path>
              <a:path w="282575" h="62230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282575" h="62230">
                <a:moveTo>
                  <a:pt x="273618" y="0"/>
                </a:moveTo>
                <a:lnTo>
                  <a:pt x="8900" y="0"/>
                </a:lnTo>
                <a:lnTo>
                  <a:pt x="8900" y="8564"/>
                </a:lnTo>
                <a:lnTo>
                  <a:pt x="273618" y="8564"/>
                </a:lnTo>
                <a:lnTo>
                  <a:pt x="273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41709" y="2451055"/>
            <a:ext cx="282575" cy="62230"/>
          </a:xfrm>
          <a:custGeom>
            <a:avLst/>
            <a:gdLst/>
            <a:ahLst/>
            <a:cxnLst/>
            <a:rect l="l" t="t" r="r" b="b"/>
            <a:pathLst>
              <a:path w="282575" h="62230">
                <a:moveTo>
                  <a:pt x="0" y="0"/>
                </a:moveTo>
                <a:lnTo>
                  <a:pt x="273585" y="0"/>
                </a:lnTo>
                <a:lnTo>
                  <a:pt x="282472" y="0"/>
                </a:lnTo>
                <a:lnTo>
                  <a:pt x="282472" y="52929"/>
                </a:lnTo>
                <a:lnTo>
                  <a:pt x="273585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41709" y="2451055"/>
            <a:ext cx="273685" cy="53340"/>
          </a:xfrm>
          <a:custGeom>
            <a:avLst/>
            <a:gdLst/>
            <a:ahLst/>
            <a:cxnLst/>
            <a:rect l="l" t="t" r="r" b="b"/>
            <a:pathLst>
              <a:path w="273684" h="53339">
                <a:moveTo>
                  <a:pt x="8887" y="52929"/>
                </a:moveTo>
                <a:lnTo>
                  <a:pt x="0" y="52929"/>
                </a:lnTo>
                <a:lnTo>
                  <a:pt x="273585" y="52929"/>
                </a:lnTo>
                <a:lnTo>
                  <a:pt x="273585" y="0"/>
                </a:lnTo>
                <a:lnTo>
                  <a:pt x="273585" y="8577"/>
                </a:lnTo>
                <a:lnTo>
                  <a:pt x="0" y="8577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650650" y="260392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54455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656502" y="2583210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30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167700" y="61752"/>
                </a:lnTo>
                <a:lnTo>
                  <a:pt x="176479" y="53187"/>
                </a:lnTo>
                <a:lnTo>
                  <a:pt x="8900" y="53187"/>
                </a:lnTo>
                <a:lnTo>
                  <a:pt x="8900" y="0"/>
                </a:lnTo>
                <a:close/>
              </a:path>
              <a:path w="176529" h="62230">
                <a:moveTo>
                  <a:pt x="176479" y="0"/>
                </a:moveTo>
                <a:lnTo>
                  <a:pt x="167700" y="0"/>
                </a:lnTo>
                <a:lnTo>
                  <a:pt x="167700" y="53187"/>
                </a:lnTo>
                <a:lnTo>
                  <a:pt x="176479" y="53187"/>
                </a:lnTo>
                <a:lnTo>
                  <a:pt x="176479" y="0"/>
                </a:lnTo>
                <a:close/>
              </a:path>
              <a:path w="176529" h="62230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176529" h="62230">
                <a:moveTo>
                  <a:pt x="167700" y="0"/>
                </a:moveTo>
                <a:lnTo>
                  <a:pt x="8900" y="0"/>
                </a:lnTo>
                <a:lnTo>
                  <a:pt x="8900" y="8808"/>
                </a:lnTo>
                <a:lnTo>
                  <a:pt x="167700" y="8808"/>
                </a:lnTo>
                <a:lnTo>
                  <a:pt x="167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656512" y="2583196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30">
                <a:moveTo>
                  <a:pt x="0" y="0"/>
                </a:moveTo>
                <a:lnTo>
                  <a:pt x="167669" y="0"/>
                </a:lnTo>
                <a:lnTo>
                  <a:pt x="176465" y="0"/>
                </a:lnTo>
                <a:lnTo>
                  <a:pt x="176465" y="53173"/>
                </a:lnTo>
                <a:lnTo>
                  <a:pt x="167669" y="61751"/>
                </a:lnTo>
                <a:lnTo>
                  <a:pt x="0" y="61751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656512" y="2583196"/>
            <a:ext cx="168275" cy="53340"/>
          </a:xfrm>
          <a:custGeom>
            <a:avLst/>
            <a:gdLst/>
            <a:ahLst/>
            <a:cxnLst/>
            <a:rect l="l" t="t" r="r" b="b"/>
            <a:pathLst>
              <a:path w="168275" h="53339">
                <a:moveTo>
                  <a:pt x="8887" y="53173"/>
                </a:moveTo>
                <a:lnTo>
                  <a:pt x="0" y="53173"/>
                </a:lnTo>
                <a:lnTo>
                  <a:pt x="167669" y="53173"/>
                </a:lnTo>
                <a:lnTo>
                  <a:pt x="167669" y="0"/>
                </a:lnTo>
                <a:lnTo>
                  <a:pt x="167669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747790" y="27319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86" y="0"/>
                </a:lnTo>
              </a:path>
            </a:pathLst>
          </a:custGeom>
          <a:ln w="45585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753642" y="2715615"/>
            <a:ext cx="71120" cy="53340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8869" y="0"/>
                </a:moveTo>
                <a:lnTo>
                  <a:pt x="0" y="8808"/>
                </a:lnTo>
                <a:lnTo>
                  <a:pt x="0" y="52943"/>
                </a:lnTo>
                <a:lnTo>
                  <a:pt x="61661" y="52943"/>
                </a:lnTo>
                <a:lnTo>
                  <a:pt x="70561" y="44226"/>
                </a:lnTo>
                <a:lnTo>
                  <a:pt x="8869" y="44226"/>
                </a:lnTo>
                <a:lnTo>
                  <a:pt x="8869" y="0"/>
                </a:lnTo>
                <a:close/>
              </a:path>
              <a:path w="71120" h="53339">
                <a:moveTo>
                  <a:pt x="70561" y="0"/>
                </a:moveTo>
                <a:lnTo>
                  <a:pt x="61661" y="0"/>
                </a:lnTo>
                <a:lnTo>
                  <a:pt x="61661" y="44226"/>
                </a:lnTo>
                <a:lnTo>
                  <a:pt x="70561" y="44226"/>
                </a:lnTo>
                <a:lnTo>
                  <a:pt x="70561" y="0"/>
                </a:lnTo>
                <a:close/>
              </a:path>
              <a:path w="71120" h="53339">
                <a:moveTo>
                  <a:pt x="8869" y="0"/>
                </a:moveTo>
                <a:lnTo>
                  <a:pt x="0" y="0"/>
                </a:lnTo>
                <a:lnTo>
                  <a:pt x="0" y="8808"/>
                </a:lnTo>
                <a:lnTo>
                  <a:pt x="8869" y="0"/>
                </a:lnTo>
                <a:close/>
              </a:path>
              <a:path w="71120" h="53339">
                <a:moveTo>
                  <a:pt x="61661" y="0"/>
                </a:moveTo>
                <a:lnTo>
                  <a:pt x="8869" y="0"/>
                </a:lnTo>
                <a:lnTo>
                  <a:pt x="8869" y="8808"/>
                </a:lnTo>
                <a:lnTo>
                  <a:pt x="61661" y="8808"/>
                </a:lnTo>
                <a:lnTo>
                  <a:pt x="6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753632" y="2715611"/>
            <a:ext cx="71120" cy="53340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61662" y="0"/>
                </a:lnTo>
                <a:lnTo>
                  <a:pt x="70549" y="0"/>
                </a:lnTo>
                <a:lnTo>
                  <a:pt x="70549" y="44230"/>
                </a:lnTo>
                <a:lnTo>
                  <a:pt x="61662" y="52929"/>
                </a:lnTo>
                <a:lnTo>
                  <a:pt x="0" y="52929"/>
                </a:lnTo>
                <a:lnTo>
                  <a:pt x="0" y="44230"/>
                </a:lnTo>
                <a:lnTo>
                  <a:pt x="0" y="0"/>
                </a:lnTo>
                <a:close/>
              </a:path>
            </a:pathLst>
          </a:custGeom>
          <a:ln w="8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753632" y="2715611"/>
            <a:ext cx="62230" cy="44450"/>
          </a:xfrm>
          <a:custGeom>
            <a:avLst/>
            <a:gdLst/>
            <a:ahLst/>
            <a:cxnLst/>
            <a:rect l="l" t="t" r="r" b="b"/>
            <a:pathLst>
              <a:path w="62229" h="44450">
                <a:moveTo>
                  <a:pt x="8887" y="44230"/>
                </a:moveTo>
                <a:lnTo>
                  <a:pt x="0" y="44230"/>
                </a:lnTo>
                <a:lnTo>
                  <a:pt x="61662" y="44230"/>
                </a:lnTo>
                <a:lnTo>
                  <a:pt x="61662" y="0"/>
                </a:lnTo>
                <a:lnTo>
                  <a:pt x="61662" y="8791"/>
                </a:lnTo>
                <a:lnTo>
                  <a:pt x="0" y="8791"/>
                </a:lnTo>
                <a:lnTo>
                  <a:pt x="8887" y="0"/>
                </a:lnTo>
                <a:lnTo>
                  <a:pt x="8887" y="44230"/>
                </a:lnTo>
                <a:close/>
              </a:path>
            </a:pathLst>
          </a:custGeom>
          <a:ln w="8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53632" y="28332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17561" y="0"/>
                </a:moveTo>
                <a:lnTo>
                  <a:pt x="17561" y="52899"/>
                </a:lnTo>
              </a:path>
            </a:pathLst>
          </a:custGeom>
          <a:ln w="36393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559484" y="2839090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8778" y="0"/>
                </a:moveTo>
                <a:lnTo>
                  <a:pt x="0" y="8930"/>
                </a:lnTo>
                <a:lnTo>
                  <a:pt x="0" y="61843"/>
                </a:lnTo>
                <a:lnTo>
                  <a:pt x="35112" y="61843"/>
                </a:lnTo>
                <a:lnTo>
                  <a:pt x="43891" y="52913"/>
                </a:lnTo>
                <a:lnTo>
                  <a:pt x="8778" y="52913"/>
                </a:lnTo>
                <a:lnTo>
                  <a:pt x="8778" y="0"/>
                </a:lnTo>
                <a:close/>
              </a:path>
              <a:path w="44450" h="62230">
                <a:moveTo>
                  <a:pt x="43891" y="0"/>
                </a:moveTo>
                <a:lnTo>
                  <a:pt x="35112" y="0"/>
                </a:lnTo>
                <a:lnTo>
                  <a:pt x="35112" y="52913"/>
                </a:lnTo>
                <a:lnTo>
                  <a:pt x="43891" y="52913"/>
                </a:lnTo>
                <a:lnTo>
                  <a:pt x="43891" y="0"/>
                </a:lnTo>
                <a:close/>
              </a:path>
              <a:path w="44450" h="62230">
                <a:moveTo>
                  <a:pt x="8778" y="0"/>
                </a:moveTo>
                <a:lnTo>
                  <a:pt x="0" y="0"/>
                </a:lnTo>
                <a:lnTo>
                  <a:pt x="0" y="8930"/>
                </a:lnTo>
                <a:lnTo>
                  <a:pt x="8778" y="0"/>
                </a:lnTo>
                <a:close/>
              </a:path>
              <a:path w="44450" h="62230">
                <a:moveTo>
                  <a:pt x="35112" y="0"/>
                </a:moveTo>
                <a:lnTo>
                  <a:pt x="8778" y="0"/>
                </a:lnTo>
                <a:lnTo>
                  <a:pt x="8778" y="8930"/>
                </a:lnTo>
                <a:lnTo>
                  <a:pt x="35112" y="8930"/>
                </a:lnTo>
                <a:lnTo>
                  <a:pt x="35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559483" y="2839083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0" y="0"/>
                </a:moveTo>
                <a:lnTo>
                  <a:pt x="35092" y="0"/>
                </a:lnTo>
                <a:lnTo>
                  <a:pt x="43888" y="0"/>
                </a:lnTo>
                <a:lnTo>
                  <a:pt x="43888" y="52929"/>
                </a:lnTo>
                <a:lnTo>
                  <a:pt x="35092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559483" y="283908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8765" y="52929"/>
                </a:moveTo>
                <a:lnTo>
                  <a:pt x="0" y="52929"/>
                </a:lnTo>
                <a:lnTo>
                  <a:pt x="35092" y="52929"/>
                </a:lnTo>
                <a:lnTo>
                  <a:pt x="35092" y="0"/>
                </a:lnTo>
                <a:lnTo>
                  <a:pt x="35092" y="8913"/>
                </a:lnTo>
                <a:lnTo>
                  <a:pt x="0" y="8913"/>
                </a:lnTo>
                <a:lnTo>
                  <a:pt x="8765" y="0"/>
                </a:lnTo>
                <a:lnTo>
                  <a:pt x="8765" y="52929"/>
                </a:lnTo>
                <a:close/>
              </a:path>
            </a:pathLst>
          </a:custGeom>
          <a:ln w="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747790" y="2992106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326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753642" y="2971464"/>
            <a:ext cx="238760" cy="62230"/>
          </a:xfrm>
          <a:custGeom>
            <a:avLst/>
            <a:gdLst/>
            <a:ahLst/>
            <a:cxnLst/>
            <a:rect l="l" t="t" r="r" b="b"/>
            <a:pathLst>
              <a:path w="238759" h="62230">
                <a:moveTo>
                  <a:pt x="8869" y="0"/>
                </a:moveTo>
                <a:lnTo>
                  <a:pt x="0" y="8930"/>
                </a:lnTo>
                <a:lnTo>
                  <a:pt x="0" y="61874"/>
                </a:lnTo>
                <a:lnTo>
                  <a:pt x="229361" y="61874"/>
                </a:lnTo>
                <a:lnTo>
                  <a:pt x="238140" y="52943"/>
                </a:lnTo>
                <a:lnTo>
                  <a:pt x="8869" y="52943"/>
                </a:lnTo>
                <a:lnTo>
                  <a:pt x="8869" y="0"/>
                </a:lnTo>
                <a:close/>
              </a:path>
              <a:path w="238759" h="62230">
                <a:moveTo>
                  <a:pt x="238140" y="0"/>
                </a:moveTo>
                <a:lnTo>
                  <a:pt x="229361" y="0"/>
                </a:lnTo>
                <a:lnTo>
                  <a:pt x="229361" y="52943"/>
                </a:lnTo>
                <a:lnTo>
                  <a:pt x="238140" y="52943"/>
                </a:lnTo>
                <a:lnTo>
                  <a:pt x="238140" y="0"/>
                </a:lnTo>
                <a:close/>
              </a:path>
              <a:path w="238759" h="62230">
                <a:moveTo>
                  <a:pt x="8869" y="0"/>
                </a:moveTo>
                <a:lnTo>
                  <a:pt x="0" y="0"/>
                </a:lnTo>
                <a:lnTo>
                  <a:pt x="0" y="8930"/>
                </a:lnTo>
                <a:lnTo>
                  <a:pt x="8869" y="0"/>
                </a:lnTo>
                <a:close/>
              </a:path>
              <a:path w="238759" h="62230">
                <a:moveTo>
                  <a:pt x="229361" y="0"/>
                </a:moveTo>
                <a:lnTo>
                  <a:pt x="8869" y="0"/>
                </a:lnTo>
                <a:lnTo>
                  <a:pt x="8869" y="8930"/>
                </a:lnTo>
                <a:lnTo>
                  <a:pt x="229361" y="8930"/>
                </a:lnTo>
                <a:lnTo>
                  <a:pt x="229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753632" y="2971468"/>
            <a:ext cx="238760" cy="62230"/>
          </a:xfrm>
          <a:custGeom>
            <a:avLst/>
            <a:gdLst/>
            <a:ahLst/>
            <a:cxnLst/>
            <a:rect l="l" t="t" r="r" b="b"/>
            <a:pathLst>
              <a:path w="238759" h="62230">
                <a:moveTo>
                  <a:pt x="0" y="0"/>
                </a:moveTo>
                <a:lnTo>
                  <a:pt x="229392" y="0"/>
                </a:lnTo>
                <a:lnTo>
                  <a:pt x="238158" y="0"/>
                </a:lnTo>
                <a:lnTo>
                  <a:pt x="238158" y="52929"/>
                </a:lnTo>
                <a:lnTo>
                  <a:pt x="229392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753632" y="2971468"/>
            <a:ext cx="229870" cy="53340"/>
          </a:xfrm>
          <a:custGeom>
            <a:avLst/>
            <a:gdLst/>
            <a:ahLst/>
            <a:cxnLst/>
            <a:rect l="l" t="t" r="r" b="b"/>
            <a:pathLst>
              <a:path w="229870" h="53339">
                <a:moveTo>
                  <a:pt x="8887" y="52929"/>
                </a:moveTo>
                <a:lnTo>
                  <a:pt x="0" y="52929"/>
                </a:lnTo>
                <a:lnTo>
                  <a:pt x="229392" y="52929"/>
                </a:lnTo>
                <a:lnTo>
                  <a:pt x="229392" y="0"/>
                </a:lnTo>
                <a:lnTo>
                  <a:pt x="229392" y="8913"/>
                </a:lnTo>
                <a:lnTo>
                  <a:pt x="0" y="8913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120846" y="3120132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936" y="0"/>
                </a:lnTo>
              </a:path>
            </a:pathLst>
          </a:custGeom>
          <a:ln w="45311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126699" y="3103869"/>
            <a:ext cx="839469" cy="53340"/>
          </a:xfrm>
          <a:custGeom>
            <a:avLst/>
            <a:gdLst/>
            <a:ahLst/>
            <a:cxnLst/>
            <a:rect l="l" t="t" r="r" b="b"/>
            <a:pathLst>
              <a:path w="839470" h="53339">
                <a:moveTo>
                  <a:pt x="8900" y="0"/>
                </a:moveTo>
                <a:lnTo>
                  <a:pt x="0" y="8930"/>
                </a:lnTo>
                <a:lnTo>
                  <a:pt x="0" y="52943"/>
                </a:lnTo>
                <a:lnTo>
                  <a:pt x="829970" y="52943"/>
                </a:lnTo>
                <a:lnTo>
                  <a:pt x="838870" y="44013"/>
                </a:lnTo>
                <a:lnTo>
                  <a:pt x="8900" y="44013"/>
                </a:lnTo>
                <a:lnTo>
                  <a:pt x="8900" y="0"/>
                </a:lnTo>
                <a:close/>
              </a:path>
              <a:path w="839470" h="53339">
                <a:moveTo>
                  <a:pt x="838870" y="0"/>
                </a:moveTo>
                <a:lnTo>
                  <a:pt x="829970" y="0"/>
                </a:lnTo>
                <a:lnTo>
                  <a:pt x="829970" y="44013"/>
                </a:lnTo>
                <a:lnTo>
                  <a:pt x="838870" y="44013"/>
                </a:lnTo>
                <a:lnTo>
                  <a:pt x="838870" y="0"/>
                </a:lnTo>
                <a:close/>
              </a:path>
              <a:path w="839470" h="53339">
                <a:moveTo>
                  <a:pt x="8900" y="0"/>
                </a:moveTo>
                <a:lnTo>
                  <a:pt x="0" y="0"/>
                </a:lnTo>
                <a:lnTo>
                  <a:pt x="0" y="8930"/>
                </a:lnTo>
                <a:lnTo>
                  <a:pt x="8900" y="0"/>
                </a:lnTo>
                <a:close/>
              </a:path>
              <a:path w="839470" h="53339">
                <a:moveTo>
                  <a:pt x="829970" y="0"/>
                </a:moveTo>
                <a:lnTo>
                  <a:pt x="8900" y="0"/>
                </a:lnTo>
                <a:lnTo>
                  <a:pt x="8900" y="8930"/>
                </a:lnTo>
                <a:lnTo>
                  <a:pt x="829970" y="8930"/>
                </a:lnTo>
                <a:lnTo>
                  <a:pt x="829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126690" y="3103883"/>
            <a:ext cx="839469" cy="53340"/>
          </a:xfrm>
          <a:custGeom>
            <a:avLst/>
            <a:gdLst/>
            <a:ahLst/>
            <a:cxnLst/>
            <a:rect l="l" t="t" r="r" b="b"/>
            <a:pathLst>
              <a:path w="839470" h="53339">
                <a:moveTo>
                  <a:pt x="0" y="0"/>
                </a:moveTo>
                <a:lnTo>
                  <a:pt x="829977" y="0"/>
                </a:lnTo>
                <a:lnTo>
                  <a:pt x="838895" y="0"/>
                </a:lnTo>
                <a:lnTo>
                  <a:pt x="838895" y="44016"/>
                </a:lnTo>
                <a:lnTo>
                  <a:pt x="829977" y="52929"/>
                </a:lnTo>
                <a:lnTo>
                  <a:pt x="0" y="52929"/>
                </a:lnTo>
                <a:lnTo>
                  <a:pt x="0" y="44016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126690" y="3103883"/>
            <a:ext cx="830580" cy="44450"/>
          </a:xfrm>
          <a:custGeom>
            <a:avLst/>
            <a:gdLst/>
            <a:ahLst/>
            <a:cxnLst/>
            <a:rect l="l" t="t" r="r" b="b"/>
            <a:pathLst>
              <a:path w="830579" h="44450">
                <a:moveTo>
                  <a:pt x="8917" y="44016"/>
                </a:moveTo>
                <a:lnTo>
                  <a:pt x="0" y="44016"/>
                </a:lnTo>
                <a:lnTo>
                  <a:pt x="829977" y="44016"/>
                </a:lnTo>
                <a:lnTo>
                  <a:pt x="829977" y="0"/>
                </a:lnTo>
                <a:lnTo>
                  <a:pt x="829977" y="8913"/>
                </a:lnTo>
                <a:lnTo>
                  <a:pt x="0" y="8913"/>
                </a:lnTo>
                <a:lnTo>
                  <a:pt x="8917" y="0"/>
                </a:lnTo>
                <a:lnTo>
                  <a:pt x="8917" y="44016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20604" y="3248077"/>
            <a:ext cx="803910" cy="0"/>
          </a:xfrm>
          <a:custGeom>
            <a:avLst/>
            <a:gdLst/>
            <a:ahLst/>
            <a:cxnLst/>
            <a:rect l="l" t="t" r="r" b="b"/>
            <a:pathLst>
              <a:path w="803909">
                <a:moveTo>
                  <a:pt x="0" y="0"/>
                </a:moveTo>
                <a:lnTo>
                  <a:pt x="803385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26456" y="3227466"/>
            <a:ext cx="812800" cy="62230"/>
          </a:xfrm>
          <a:custGeom>
            <a:avLst/>
            <a:gdLst/>
            <a:ahLst/>
            <a:cxnLst/>
            <a:rect l="l" t="t" r="r" b="b"/>
            <a:pathLst>
              <a:path w="812800" h="62229">
                <a:moveTo>
                  <a:pt x="8778" y="0"/>
                </a:moveTo>
                <a:lnTo>
                  <a:pt x="0" y="8808"/>
                </a:lnTo>
                <a:lnTo>
                  <a:pt x="0" y="61752"/>
                </a:lnTo>
                <a:lnTo>
                  <a:pt x="803300" y="61752"/>
                </a:lnTo>
                <a:lnTo>
                  <a:pt x="812200" y="52821"/>
                </a:lnTo>
                <a:lnTo>
                  <a:pt x="8778" y="52821"/>
                </a:lnTo>
                <a:lnTo>
                  <a:pt x="8778" y="0"/>
                </a:lnTo>
                <a:close/>
              </a:path>
              <a:path w="812800" h="62229">
                <a:moveTo>
                  <a:pt x="812200" y="0"/>
                </a:moveTo>
                <a:lnTo>
                  <a:pt x="803300" y="0"/>
                </a:lnTo>
                <a:lnTo>
                  <a:pt x="803300" y="52821"/>
                </a:lnTo>
                <a:lnTo>
                  <a:pt x="812200" y="52821"/>
                </a:lnTo>
                <a:lnTo>
                  <a:pt x="812200" y="0"/>
                </a:lnTo>
                <a:close/>
              </a:path>
              <a:path w="812800" h="62229">
                <a:moveTo>
                  <a:pt x="8778" y="0"/>
                </a:moveTo>
                <a:lnTo>
                  <a:pt x="0" y="0"/>
                </a:lnTo>
                <a:lnTo>
                  <a:pt x="0" y="8808"/>
                </a:lnTo>
                <a:lnTo>
                  <a:pt x="8778" y="0"/>
                </a:lnTo>
                <a:close/>
              </a:path>
              <a:path w="812800" h="62229">
                <a:moveTo>
                  <a:pt x="803300" y="0"/>
                </a:moveTo>
                <a:lnTo>
                  <a:pt x="8778" y="0"/>
                </a:lnTo>
                <a:lnTo>
                  <a:pt x="8778" y="8808"/>
                </a:lnTo>
                <a:lnTo>
                  <a:pt x="803300" y="8808"/>
                </a:lnTo>
                <a:lnTo>
                  <a:pt x="803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526470" y="3227446"/>
            <a:ext cx="812165" cy="62230"/>
          </a:xfrm>
          <a:custGeom>
            <a:avLst/>
            <a:gdLst/>
            <a:ahLst/>
            <a:cxnLst/>
            <a:rect l="l" t="t" r="r" b="b"/>
            <a:pathLst>
              <a:path w="812165" h="62229">
                <a:moveTo>
                  <a:pt x="0" y="0"/>
                </a:moveTo>
                <a:lnTo>
                  <a:pt x="803285" y="0"/>
                </a:lnTo>
                <a:lnTo>
                  <a:pt x="812172" y="0"/>
                </a:lnTo>
                <a:lnTo>
                  <a:pt x="812172" y="52837"/>
                </a:lnTo>
                <a:lnTo>
                  <a:pt x="803285" y="61751"/>
                </a:lnTo>
                <a:lnTo>
                  <a:pt x="0" y="61751"/>
                </a:lnTo>
                <a:lnTo>
                  <a:pt x="0" y="52837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26470" y="3227446"/>
            <a:ext cx="803275" cy="53340"/>
          </a:xfrm>
          <a:custGeom>
            <a:avLst/>
            <a:gdLst/>
            <a:ahLst/>
            <a:cxnLst/>
            <a:rect l="l" t="t" r="r" b="b"/>
            <a:pathLst>
              <a:path w="803275" h="53339">
                <a:moveTo>
                  <a:pt x="8765" y="52837"/>
                </a:moveTo>
                <a:lnTo>
                  <a:pt x="0" y="52837"/>
                </a:lnTo>
                <a:lnTo>
                  <a:pt x="803285" y="52837"/>
                </a:lnTo>
                <a:lnTo>
                  <a:pt x="803285" y="0"/>
                </a:lnTo>
                <a:lnTo>
                  <a:pt x="803285" y="8821"/>
                </a:lnTo>
                <a:lnTo>
                  <a:pt x="0" y="8821"/>
                </a:lnTo>
                <a:lnTo>
                  <a:pt x="8765" y="0"/>
                </a:lnTo>
                <a:lnTo>
                  <a:pt x="8765" y="52837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738889" y="3380482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184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744742" y="3359871"/>
            <a:ext cx="247650" cy="62230"/>
          </a:xfrm>
          <a:custGeom>
            <a:avLst/>
            <a:gdLst/>
            <a:ahLst/>
            <a:cxnLst/>
            <a:rect l="l" t="t" r="r" b="b"/>
            <a:pathLst>
              <a:path w="247650" h="62229">
                <a:moveTo>
                  <a:pt x="8900" y="0"/>
                </a:moveTo>
                <a:lnTo>
                  <a:pt x="0" y="8778"/>
                </a:lnTo>
                <a:lnTo>
                  <a:pt x="0" y="61721"/>
                </a:lnTo>
                <a:lnTo>
                  <a:pt x="238262" y="61721"/>
                </a:lnTo>
                <a:lnTo>
                  <a:pt x="247040" y="52791"/>
                </a:lnTo>
                <a:lnTo>
                  <a:pt x="8900" y="52791"/>
                </a:lnTo>
                <a:lnTo>
                  <a:pt x="8900" y="0"/>
                </a:lnTo>
                <a:close/>
              </a:path>
              <a:path w="247650" h="62229">
                <a:moveTo>
                  <a:pt x="247040" y="0"/>
                </a:moveTo>
                <a:lnTo>
                  <a:pt x="238262" y="0"/>
                </a:lnTo>
                <a:lnTo>
                  <a:pt x="238262" y="52791"/>
                </a:lnTo>
                <a:lnTo>
                  <a:pt x="247040" y="52791"/>
                </a:lnTo>
                <a:lnTo>
                  <a:pt x="247040" y="0"/>
                </a:lnTo>
                <a:close/>
              </a:path>
              <a:path w="247650" h="62229">
                <a:moveTo>
                  <a:pt x="8900" y="0"/>
                </a:moveTo>
                <a:lnTo>
                  <a:pt x="0" y="0"/>
                </a:lnTo>
                <a:lnTo>
                  <a:pt x="0" y="8778"/>
                </a:lnTo>
                <a:lnTo>
                  <a:pt x="8900" y="0"/>
                </a:lnTo>
                <a:close/>
              </a:path>
              <a:path w="247650" h="62229">
                <a:moveTo>
                  <a:pt x="238262" y="0"/>
                </a:moveTo>
                <a:lnTo>
                  <a:pt x="8900" y="0"/>
                </a:lnTo>
                <a:lnTo>
                  <a:pt x="8900" y="8778"/>
                </a:lnTo>
                <a:lnTo>
                  <a:pt x="238262" y="8778"/>
                </a:lnTo>
                <a:lnTo>
                  <a:pt x="238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744745" y="3359861"/>
            <a:ext cx="247650" cy="62230"/>
          </a:xfrm>
          <a:custGeom>
            <a:avLst/>
            <a:gdLst/>
            <a:ahLst/>
            <a:cxnLst/>
            <a:rect l="l" t="t" r="r" b="b"/>
            <a:pathLst>
              <a:path w="247650" h="62229">
                <a:moveTo>
                  <a:pt x="0" y="0"/>
                </a:moveTo>
                <a:lnTo>
                  <a:pt x="238280" y="0"/>
                </a:lnTo>
                <a:lnTo>
                  <a:pt x="247045" y="0"/>
                </a:lnTo>
                <a:lnTo>
                  <a:pt x="247045" y="52807"/>
                </a:lnTo>
                <a:lnTo>
                  <a:pt x="238280" y="61720"/>
                </a:lnTo>
                <a:lnTo>
                  <a:pt x="0" y="61720"/>
                </a:lnTo>
                <a:lnTo>
                  <a:pt x="0" y="52807"/>
                </a:lnTo>
                <a:lnTo>
                  <a:pt x="0" y="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744745" y="3359861"/>
            <a:ext cx="238760" cy="53340"/>
          </a:xfrm>
          <a:custGeom>
            <a:avLst/>
            <a:gdLst/>
            <a:ahLst/>
            <a:cxnLst/>
            <a:rect l="l" t="t" r="r" b="b"/>
            <a:pathLst>
              <a:path w="238759" h="53339">
                <a:moveTo>
                  <a:pt x="8887" y="52807"/>
                </a:moveTo>
                <a:lnTo>
                  <a:pt x="0" y="52807"/>
                </a:lnTo>
                <a:lnTo>
                  <a:pt x="238280" y="52807"/>
                </a:lnTo>
                <a:lnTo>
                  <a:pt x="238280" y="0"/>
                </a:lnTo>
                <a:lnTo>
                  <a:pt x="238280" y="8791"/>
                </a:lnTo>
                <a:lnTo>
                  <a:pt x="0" y="8791"/>
                </a:lnTo>
                <a:lnTo>
                  <a:pt x="8887" y="0"/>
                </a:lnTo>
                <a:lnTo>
                  <a:pt x="8887" y="52807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844929" y="350395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84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850782" y="3483345"/>
            <a:ext cx="132715" cy="62230"/>
          </a:xfrm>
          <a:custGeom>
            <a:avLst/>
            <a:gdLst/>
            <a:ahLst/>
            <a:cxnLst/>
            <a:rect l="l" t="t" r="r" b="b"/>
            <a:pathLst>
              <a:path w="132715" h="62229">
                <a:moveTo>
                  <a:pt x="8778" y="0"/>
                </a:moveTo>
                <a:lnTo>
                  <a:pt x="0" y="8900"/>
                </a:lnTo>
                <a:lnTo>
                  <a:pt x="0" y="61721"/>
                </a:lnTo>
                <a:lnTo>
                  <a:pt x="123352" y="61721"/>
                </a:lnTo>
                <a:lnTo>
                  <a:pt x="132222" y="52943"/>
                </a:lnTo>
                <a:lnTo>
                  <a:pt x="8778" y="52943"/>
                </a:lnTo>
                <a:lnTo>
                  <a:pt x="8778" y="0"/>
                </a:lnTo>
                <a:close/>
              </a:path>
              <a:path w="132715" h="62229">
                <a:moveTo>
                  <a:pt x="132222" y="0"/>
                </a:moveTo>
                <a:lnTo>
                  <a:pt x="123352" y="0"/>
                </a:lnTo>
                <a:lnTo>
                  <a:pt x="123352" y="52943"/>
                </a:lnTo>
                <a:lnTo>
                  <a:pt x="132222" y="52943"/>
                </a:lnTo>
                <a:lnTo>
                  <a:pt x="132222" y="0"/>
                </a:lnTo>
                <a:close/>
              </a:path>
              <a:path w="132715" h="62229">
                <a:moveTo>
                  <a:pt x="8778" y="0"/>
                </a:moveTo>
                <a:lnTo>
                  <a:pt x="0" y="0"/>
                </a:lnTo>
                <a:lnTo>
                  <a:pt x="0" y="8900"/>
                </a:lnTo>
                <a:lnTo>
                  <a:pt x="8778" y="0"/>
                </a:lnTo>
                <a:close/>
              </a:path>
              <a:path w="132715" h="62229">
                <a:moveTo>
                  <a:pt x="123352" y="0"/>
                </a:moveTo>
                <a:lnTo>
                  <a:pt x="8778" y="0"/>
                </a:lnTo>
                <a:lnTo>
                  <a:pt x="8778" y="8900"/>
                </a:lnTo>
                <a:lnTo>
                  <a:pt x="123352" y="8900"/>
                </a:lnTo>
                <a:lnTo>
                  <a:pt x="123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850783" y="3483333"/>
            <a:ext cx="132715" cy="62230"/>
          </a:xfrm>
          <a:custGeom>
            <a:avLst/>
            <a:gdLst/>
            <a:ahLst/>
            <a:cxnLst/>
            <a:rect l="l" t="t" r="r" b="b"/>
            <a:pathLst>
              <a:path w="132715" h="62229">
                <a:moveTo>
                  <a:pt x="0" y="0"/>
                </a:moveTo>
                <a:lnTo>
                  <a:pt x="123324" y="0"/>
                </a:lnTo>
                <a:lnTo>
                  <a:pt x="132242" y="0"/>
                </a:lnTo>
                <a:lnTo>
                  <a:pt x="132242" y="52929"/>
                </a:lnTo>
                <a:lnTo>
                  <a:pt x="123324" y="61720"/>
                </a:lnTo>
                <a:lnTo>
                  <a:pt x="0" y="61720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850783" y="3483333"/>
            <a:ext cx="123825" cy="53340"/>
          </a:xfrm>
          <a:custGeom>
            <a:avLst/>
            <a:gdLst/>
            <a:ahLst/>
            <a:cxnLst/>
            <a:rect l="l" t="t" r="r" b="b"/>
            <a:pathLst>
              <a:path w="123825" h="53339">
                <a:moveTo>
                  <a:pt x="8765" y="52929"/>
                </a:moveTo>
                <a:lnTo>
                  <a:pt x="0" y="52929"/>
                </a:lnTo>
                <a:lnTo>
                  <a:pt x="123324" y="52929"/>
                </a:lnTo>
                <a:lnTo>
                  <a:pt x="123324" y="0"/>
                </a:lnTo>
                <a:lnTo>
                  <a:pt x="123324" y="8913"/>
                </a:lnTo>
                <a:lnTo>
                  <a:pt x="0" y="8913"/>
                </a:lnTo>
                <a:lnTo>
                  <a:pt x="8765" y="0"/>
                </a:lnTo>
                <a:lnTo>
                  <a:pt x="8765" y="52929"/>
                </a:lnTo>
                <a:close/>
              </a:path>
            </a:pathLst>
          </a:custGeom>
          <a:ln w="8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873562" y="363633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812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879415" y="3615720"/>
            <a:ext cx="123825" cy="62230"/>
          </a:xfrm>
          <a:custGeom>
            <a:avLst/>
            <a:gdLst/>
            <a:ahLst/>
            <a:cxnLst/>
            <a:rect l="l" t="t" r="r" b="b"/>
            <a:pathLst>
              <a:path w="123825" h="62229">
                <a:moveTo>
                  <a:pt x="8900" y="0"/>
                </a:moveTo>
                <a:lnTo>
                  <a:pt x="0" y="8564"/>
                </a:lnTo>
                <a:lnTo>
                  <a:pt x="0" y="61752"/>
                </a:lnTo>
                <a:lnTo>
                  <a:pt x="114818" y="61752"/>
                </a:lnTo>
                <a:lnTo>
                  <a:pt x="123718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123825" h="62229">
                <a:moveTo>
                  <a:pt x="123718" y="0"/>
                </a:moveTo>
                <a:lnTo>
                  <a:pt x="114818" y="0"/>
                </a:lnTo>
                <a:lnTo>
                  <a:pt x="114818" y="52943"/>
                </a:lnTo>
                <a:lnTo>
                  <a:pt x="123718" y="52943"/>
                </a:lnTo>
                <a:lnTo>
                  <a:pt x="123718" y="0"/>
                </a:lnTo>
                <a:close/>
              </a:path>
              <a:path w="123825" h="62229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123825" h="62229">
                <a:moveTo>
                  <a:pt x="114818" y="0"/>
                </a:moveTo>
                <a:lnTo>
                  <a:pt x="8900" y="0"/>
                </a:lnTo>
                <a:lnTo>
                  <a:pt x="8900" y="8564"/>
                </a:lnTo>
                <a:lnTo>
                  <a:pt x="114818" y="8564"/>
                </a:lnTo>
                <a:lnTo>
                  <a:pt x="11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879432" y="3615718"/>
            <a:ext cx="123825" cy="62230"/>
          </a:xfrm>
          <a:custGeom>
            <a:avLst/>
            <a:gdLst/>
            <a:ahLst/>
            <a:cxnLst/>
            <a:rect l="l" t="t" r="r" b="b"/>
            <a:pathLst>
              <a:path w="123825" h="62229">
                <a:moveTo>
                  <a:pt x="0" y="0"/>
                </a:moveTo>
                <a:lnTo>
                  <a:pt x="114802" y="0"/>
                </a:lnTo>
                <a:lnTo>
                  <a:pt x="123690" y="0"/>
                </a:lnTo>
                <a:lnTo>
                  <a:pt x="123690" y="52929"/>
                </a:lnTo>
                <a:lnTo>
                  <a:pt x="114802" y="61751"/>
                </a:lnTo>
                <a:lnTo>
                  <a:pt x="0" y="61751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879432" y="3615718"/>
            <a:ext cx="114935" cy="53340"/>
          </a:xfrm>
          <a:custGeom>
            <a:avLst/>
            <a:gdLst/>
            <a:ahLst/>
            <a:cxnLst/>
            <a:rect l="l" t="t" r="r" b="b"/>
            <a:pathLst>
              <a:path w="114934" h="53339">
                <a:moveTo>
                  <a:pt x="8887" y="52929"/>
                </a:moveTo>
                <a:lnTo>
                  <a:pt x="0" y="52929"/>
                </a:lnTo>
                <a:lnTo>
                  <a:pt x="114802" y="52929"/>
                </a:lnTo>
                <a:lnTo>
                  <a:pt x="114802" y="0"/>
                </a:lnTo>
                <a:lnTo>
                  <a:pt x="114802" y="8577"/>
                </a:lnTo>
                <a:lnTo>
                  <a:pt x="0" y="8577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279678" y="3768594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>
                <a:moveTo>
                  <a:pt x="0" y="0"/>
                </a:moveTo>
                <a:lnTo>
                  <a:pt x="335578" y="0"/>
                </a:lnTo>
              </a:path>
            </a:pathLst>
          </a:custGeom>
          <a:ln w="54455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285530" y="3747881"/>
            <a:ext cx="344805" cy="62230"/>
          </a:xfrm>
          <a:custGeom>
            <a:avLst/>
            <a:gdLst/>
            <a:ahLst/>
            <a:cxnLst/>
            <a:rect l="l" t="t" r="r" b="b"/>
            <a:pathLst>
              <a:path w="344804" h="62229">
                <a:moveTo>
                  <a:pt x="8869" y="0"/>
                </a:moveTo>
                <a:lnTo>
                  <a:pt x="0" y="8808"/>
                </a:lnTo>
                <a:lnTo>
                  <a:pt x="0" y="61752"/>
                </a:lnTo>
                <a:lnTo>
                  <a:pt x="335615" y="61752"/>
                </a:lnTo>
                <a:lnTo>
                  <a:pt x="344393" y="53187"/>
                </a:lnTo>
                <a:lnTo>
                  <a:pt x="8869" y="53187"/>
                </a:lnTo>
                <a:lnTo>
                  <a:pt x="8869" y="0"/>
                </a:lnTo>
                <a:close/>
              </a:path>
              <a:path w="344804" h="62229">
                <a:moveTo>
                  <a:pt x="344393" y="0"/>
                </a:moveTo>
                <a:lnTo>
                  <a:pt x="335615" y="0"/>
                </a:lnTo>
                <a:lnTo>
                  <a:pt x="335615" y="53187"/>
                </a:lnTo>
                <a:lnTo>
                  <a:pt x="344393" y="53187"/>
                </a:lnTo>
                <a:lnTo>
                  <a:pt x="344393" y="0"/>
                </a:lnTo>
                <a:close/>
              </a:path>
              <a:path w="344804" h="62229">
                <a:moveTo>
                  <a:pt x="8869" y="0"/>
                </a:moveTo>
                <a:lnTo>
                  <a:pt x="0" y="0"/>
                </a:lnTo>
                <a:lnTo>
                  <a:pt x="0" y="8808"/>
                </a:lnTo>
                <a:lnTo>
                  <a:pt x="8869" y="0"/>
                </a:lnTo>
                <a:close/>
              </a:path>
              <a:path w="344804" h="62229">
                <a:moveTo>
                  <a:pt x="335615" y="0"/>
                </a:moveTo>
                <a:lnTo>
                  <a:pt x="8869" y="0"/>
                </a:lnTo>
                <a:lnTo>
                  <a:pt x="8869" y="8808"/>
                </a:lnTo>
                <a:lnTo>
                  <a:pt x="335615" y="8808"/>
                </a:lnTo>
                <a:lnTo>
                  <a:pt x="3356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285533" y="3747889"/>
            <a:ext cx="344805" cy="62230"/>
          </a:xfrm>
          <a:custGeom>
            <a:avLst/>
            <a:gdLst/>
            <a:ahLst/>
            <a:cxnLst/>
            <a:rect l="l" t="t" r="r" b="b"/>
            <a:pathLst>
              <a:path w="344804" h="62229">
                <a:moveTo>
                  <a:pt x="0" y="0"/>
                </a:moveTo>
                <a:lnTo>
                  <a:pt x="335612" y="0"/>
                </a:lnTo>
                <a:lnTo>
                  <a:pt x="344408" y="0"/>
                </a:lnTo>
                <a:lnTo>
                  <a:pt x="344408" y="53173"/>
                </a:lnTo>
                <a:lnTo>
                  <a:pt x="335612" y="61735"/>
                </a:lnTo>
                <a:lnTo>
                  <a:pt x="0" y="61735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285533" y="3747889"/>
            <a:ext cx="335915" cy="53340"/>
          </a:xfrm>
          <a:custGeom>
            <a:avLst/>
            <a:gdLst/>
            <a:ahLst/>
            <a:cxnLst/>
            <a:rect l="l" t="t" r="r" b="b"/>
            <a:pathLst>
              <a:path w="335915" h="53339">
                <a:moveTo>
                  <a:pt x="8856" y="53173"/>
                </a:moveTo>
                <a:lnTo>
                  <a:pt x="0" y="53173"/>
                </a:lnTo>
                <a:lnTo>
                  <a:pt x="335612" y="53173"/>
                </a:lnTo>
                <a:lnTo>
                  <a:pt x="335612" y="0"/>
                </a:lnTo>
                <a:lnTo>
                  <a:pt x="335612" y="8791"/>
                </a:lnTo>
                <a:lnTo>
                  <a:pt x="0" y="8791"/>
                </a:lnTo>
                <a:lnTo>
                  <a:pt x="8856" y="0"/>
                </a:lnTo>
                <a:lnTo>
                  <a:pt x="8856" y="53173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376787" y="389207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079" y="0"/>
                </a:lnTo>
              </a:path>
            </a:pathLst>
          </a:custGeom>
          <a:ln w="54455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382640" y="3871365"/>
            <a:ext cx="168275" cy="62230"/>
          </a:xfrm>
          <a:custGeom>
            <a:avLst/>
            <a:gdLst/>
            <a:ahLst/>
            <a:cxnLst/>
            <a:rect l="l" t="t" r="r" b="b"/>
            <a:pathLst>
              <a:path w="168275" h="62229">
                <a:moveTo>
                  <a:pt x="8900" y="0"/>
                </a:moveTo>
                <a:lnTo>
                  <a:pt x="0" y="8918"/>
                </a:lnTo>
                <a:lnTo>
                  <a:pt x="0" y="61853"/>
                </a:lnTo>
                <a:lnTo>
                  <a:pt x="159044" y="61853"/>
                </a:lnTo>
                <a:lnTo>
                  <a:pt x="167944" y="53172"/>
                </a:lnTo>
                <a:lnTo>
                  <a:pt x="8900" y="53172"/>
                </a:lnTo>
                <a:lnTo>
                  <a:pt x="8900" y="0"/>
                </a:lnTo>
                <a:close/>
              </a:path>
              <a:path w="168275" h="62229">
                <a:moveTo>
                  <a:pt x="167944" y="0"/>
                </a:moveTo>
                <a:lnTo>
                  <a:pt x="159044" y="0"/>
                </a:lnTo>
                <a:lnTo>
                  <a:pt x="159044" y="53172"/>
                </a:lnTo>
                <a:lnTo>
                  <a:pt x="167944" y="53172"/>
                </a:lnTo>
                <a:lnTo>
                  <a:pt x="167944" y="0"/>
                </a:lnTo>
                <a:close/>
              </a:path>
              <a:path w="168275" h="62229">
                <a:moveTo>
                  <a:pt x="8900" y="0"/>
                </a:moveTo>
                <a:lnTo>
                  <a:pt x="0" y="0"/>
                </a:lnTo>
                <a:lnTo>
                  <a:pt x="0" y="8918"/>
                </a:lnTo>
                <a:lnTo>
                  <a:pt x="8900" y="0"/>
                </a:lnTo>
                <a:close/>
              </a:path>
              <a:path w="168275" h="62229">
                <a:moveTo>
                  <a:pt x="159044" y="0"/>
                </a:moveTo>
                <a:lnTo>
                  <a:pt x="8900" y="0"/>
                </a:lnTo>
                <a:lnTo>
                  <a:pt x="8900" y="8918"/>
                </a:lnTo>
                <a:lnTo>
                  <a:pt x="159044" y="8918"/>
                </a:lnTo>
                <a:lnTo>
                  <a:pt x="159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82653" y="3871357"/>
            <a:ext cx="168275" cy="62230"/>
          </a:xfrm>
          <a:custGeom>
            <a:avLst/>
            <a:gdLst/>
            <a:ahLst/>
            <a:cxnLst/>
            <a:rect l="l" t="t" r="r" b="b"/>
            <a:pathLst>
              <a:path w="168275" h="62229">
                <a:moveTo>
                  <a:pt x="0" y="0"/>
                </a:moveTo>
                <a:lnTo>
                  <a:pt x="159056" y="0"/>
                </a:lnTo>
                <a:lnTo>
                  <a:pt x="167943" y="0"/>
                </a:lnTo>
                <a:lnTo>
                  <a:pt x="167943" y="53173"/>
                </a:lnTo>
                <a:lnTo>
                  <a:pt x="159056" y="61854"/>
                </a:lnTo>
                <a:lnTo>
                  <a:pt x="0" y="61854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382653" y="3871357"/>
            <a:ext cx="159385" cy="53340"/>
          </a:xfrm>
          <a:custGeom>
            <a:avLst/>
            <a:gdLst/>
            <a:ahLst/>
            <a:cxnLst/>
            <a:rect l="l" t="t" r="r" b="b"/>
            <a:pathLst>
              <a:path w="159384" h="53339">
                <a:moveTo>
                  <a:pt x="8887" y="53173"/>
                </a:moveTo>
                <a:lnTo>
                  <a:pt x="0" y="53173"/>
                </a:lnTo>
                <a:lnTo>
                  <a:pt x="159056" y="53173"/>
                </a:lnTo>
                <a:lnTo>
                  <a:pt x="159056" y="0"/>
                </a:lnTo>
                <a:lnTo>
                  <a:pt x="159056" y="8919"/>
                </a:lnTo>
                <a:lnTo>
                  <a:pt x="0" y="8919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403366" y="3997929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9" y="0"/>
                </a:moveTo>
                <a:lnTo>
                  <a:pt x="4429" y="52899"/>
                </a:lnTo>
              </a:path>
            </a:pathLst>
          </a:custGeom>
          <a:ln w="101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409218" y="4003761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8900" y="0"/>
                </a:moveTo>
                <a:lnTo>
                  <a:pt x="0" y="8918"/>
                </a:lnTo>
                <a:lnTo>
                  <a:pt x="0" y="61853"/>
                </a:lnTo>
                <a:lnTo>
                  <a:pt x="8900" y="61853"/>
                </a:lnTo>
                <a:lnTo>
                  <a:pt x="17678" y="52934"/>
                </a:lnTo>
                <a:lnTo>
                  <a:pt x="8900" y="52934"/>
                </a:lnTo>
                <a:lnTo>
                  <a:pt x="8900" y="0"/>
                </a:lnTo>
                <a:close/>
              </a:path>
              <a:path w="17779" h="62229">
                <a:moveTo>
                  <a:pt x="17678" y="0"/>
                </a:moveTo>
                <a:lnTo>
                  <a:pt x="8900" y="0"/>
                </a:lnTo>
                <a:lnTo>
                  <a:pt x="8900" y="52934"/>
                </a:lnTo>
                <a:lnTo>
                  <a:pt x="17678" y="52934"/>
                </a:lnTo>
                <a:lnTo>
                  <a:pt x="17678" y="0"/>
                </a:lnTo>
                <a:close/>
              </a:path>
              <a:path w="17779" h="62229">
                <a:moveTo>
                  <a:pt x="8900" y="0"/>
                </a:moveTo>
                <a:lnTo>
                  <a:pt x="0" y="0"/>
                </a:lnTo>
                <a:lnTo>
                  <a:pt x="0" y="8918"/>
                </a:lnTo>
                <a:lnTo>
                  <a:pt x="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409223" y="4003757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0" y="0"/>
                </a:moveTo>
                <a:lnTo>
                  <a:pt x="8887" y="0"/>
                </a:lnTo>
                <a:lnTo>
                  <a:pt x="17652" y="0"/>
                </a:lnTo>
                <a:lnTo>
                  <a:pt x="17652" y="52932"/>
                </a:lnTo>
                <a:lnTo>
                  <a:pt x="8887" y="61851"/>
                </a:lnTo>
                <a:lnTo>
                  <a:pt x="0" y="61851"/>
                </a:lnTo>
                <a:lnTo>
                  <a:pt x="0" y="52932"/>
                </a:lnTo>
                <a:lnTo>
                  <a:pt x="0" y="0"/>
                </a:lnTo>
                <a:close/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09223" y="4003757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8887" y="52932"/>
                </a:moveTo>
                <a:lnTo>
                  <a:pt x="0" y="52932"/>
                </a:lnTo>
                <a:lnTo>
                  <a:pt x="8887" y="52932"/>
                </a:lnTo>
                <a:lnTo>
                  <a:pt x="8887" y="0"/>
                </a:lnTo>
                <a:lnTo>
                  <a:pt x="8887" y="8916"/>
                </a:lnTo>
                <a:lnTo>
                  <a:pt x="0" y="8916"/>
                </a:lnTo>
                <a:lnTo>
                  <a:pt x="8887" y="0"/>
                </a:lnTo>
                <a:lnTo>
                  <a:pt x="8887" y="52932"/>
                </a:lnTo>
                <a:close/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500505" y="4156774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69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506358" y="4136160"/>
            <a:ext cx="424180" cy="62230"/>
          </a:xfrm>
          <a:custGeom>
            <a:avLst/>
            <a:gdLst/>
            <a:ahLst/>
            <a:cxnLst/>
            <a:rect l="l" t="t" r="r" b="b"/>
            <a:pathLst>
              <a:path w="424179" h="62229">
                <a:moveTo>
                  <a:pt x="8778" y="0"/>
                </a:moveTo>
                <a:lnTo>
                  <a:pt x="0" y="8918"/>
                </a:lnTo>
                <a:lnTo>
                  <a:pt x="0" y="61853"/>
                </a:lnTo>
                <a:lnTo>
                  <a:pt x="414985" y="61853"/>
                </a:lnTo>
                <a:lnTo>
                  <a:pt x="423763" y="52922"/>
                </a:lnTo>
                <a:lnTo>
                  <a:pt x="8778" y="52922"/>
                </a:lnTo>
                <a:lnTo>
                  <a:pt x="8778" y="0"/>
                </a:lnTo>
                <a:close/>
              </a:path>
              <a:path w="424179" h="62229">
                <a:moveTo>
                  <a:pt x="423763" y="0"/>
                </a:moveTo>
                <a:lnTo>
                  <a:pt x="414985" y="0"/>
                </a:lnTo>
                <a:lnTo>
                  <a:pt x="414985" y="52922"/>
                </a:lnTo>
                <a:lnTo>
                  <a:pt x="423763" y="52922"/>
                </a:lnTo>
                <a:lnTo>
                  <a:pt x="423763" y="0"/>
                </a:lnTo>
                <a:close/>
              </a:path>
              <a:path w="424179" h="62229">
                <a:moveTo>
                  <a:pt x="8778" y="0"/>
                </a:moveTo>
                <a:lnTo>
                  <a:pt x="0" y="0"/>
                </a:lnTo>
                <a:lnTo>
                  <a:pt x="0" y="8918"/>
                </a:lnTo>
                <a:lnTo>
                  <a:pt x="8778" y="0"/>
                </a:lnTo>
                <a:close/>
              </a:path>
              <a:path w="424179" h="62229">
                <a:moveTo>
                  <a:pt x="414985" y="0"/>
                </a:moveTo>
                <a:lnTo>
                  <a:pt x="8778" y="0"/>
                </a:lnTo>
                <a:lnTo>
                  <a:pt x="8778" y="8918"/>
                </a:lnTo>
                <a:lnTo>
                  <a:pt x="414985" y="8918"/>
                </a:lnTo>
                <a:lnTo>
                  <a:pt x="414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506343" y="4136154"/>
            <a:ext cx="424180" cy="62230"/>
          </a:xfrm>
          <a:custGeom>
            <a:avLst/>
            <a:gdLst/>
            <a:ahLst/>
            <a:cxnLst/>
            <a:rect l="l" t="t" r="r" b="b"/>
            <a:pathLst>
              <a:path w="424179" h="62229">
                <a:moveTo>
                  <a:pt x="0" y="0"/>
                </a:moveTo>
                <a:lnTo>
                  <a:pt x="414988" y="0"/>
                </a:lnTo>
                <a:lnTo>
                  <a:pt x="423784" y="0"/>
                </a:lnTo>
                <a:lnTo>
                  <a:pt x="423784" y="52923"/>
                </a:lnTo>
                <a:lnTo>
                  <a:pt x="414988" y="61851"/>
                </a:lnTo>
                <a:lnTo>
                  <a:pt x="0" y="61851"/>
                </a:lnTo>
                <a:lnTo>
                  <a:pt x="0" y="52923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506343" y="4136154"/>
            <a:ext cx="415290" cy="53340"/>
          </a:xfrm>
          <a:custGeom>
            <a:avLst/>
            <a:gdLst/>
            <a:ahLst/>
            <a:cxnLst/>
            <a:rect l="l" t="t" r="r" b="b"/>
            <a:pathLst>
              <a:path w="415290" h="53339">
                <a:moveTo>
                  <a:pt x="8765" y="52923"/>
                </a:moveTo>
                <a:lnTo>
                  <a:pt x="0" y="52923"/>
                </a:lnTo>
                <a:lnTo>
                  <a:pt x="414988" y="52923"/>
                </a:lnTo>
                <a:lnTo>
                  <a:pt x="414988" y="0"/>
                </a:lnTo>
                <a:lnTo>
                  <a:pt x="414988" y="8916"/>
                </a:lnTo>
                <a:lnTo>
                  <a:pt x="0" y="8916"/>
                </a:lnTo>
                <a:lnTo>
                  <a:pt x="8765" y="0"/>
                </a:lnTo>
                <a:lnTo>
                  <a:pt x="8765" y="52923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615293" y="4280361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605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621145" y="4259747"/>
            <a:ext cx="282575" cy="62230"/>
          </a:xfrm>
          <a:custGeom>
            <a:avLst/>
            <a:gdLst/>
            <a:ahLst/>
            <a:cxnLst/>
            <a:rect l="l" t="t" r="r" b="b"/>
            <a:pathLst>
              <a:path w="282575" h="62229">
                <a:moveTo>
                  <a:pt x="8778" y="0"/>
                </a:moveTo>
                <a:lnTo>
                  <a:pt x="0" y="8796"/>
                </a:lnTo>
                <a:lnTo>
                  <a:pt x="0" y="61734"/>
                </a:lnTo>
                <a:lnTo>
                  <a:pt x="273618" y="61734"/>
                </a:lnTo>
                <a:lnTo>
                  <a:pt x="282397" y="52815"/>
                </a:lnTo>
                <a:lnTo>
                  <a:pt x="8778" y="52815"/>
                </a:lnTo>
                <a:lnTo>
                  <a:pt x="8778" y="0"/>
                </a:lnTo>
                <a:close/>
              </a:path>
              <a:path w="282575" h="62229">
                <a:moveTo>
                  <a:pt x="282397" y="0"/>
                </a:moveTo>
                <a:lnTo>
                  <a:pt x="273618" y="0"/>
                </a:lnTo>
                <a:lnTo>
                  <a:pt x="273618" y="52815"/>
                </a:lnTo>
                <a:lnTo>
                  <a:pt x="282397" y="52815"/>
                </a:lnTo>
                <a:lnTo>
                  <a:pt x="282397" y="0"/>
                </a:lnTo>
                <a:close/>
              </a:path>
              <a:path w="282575" h="62229">
                <a:moveTo>
                  <a:pt x="8778" y="0"/>
                </a:moveTo>
                <a:lnTo>
                  <a:pt x="0" y="0"/>
                </a:lnTo>
                <a:lnTo>
                  <a:pt x="0" y="8796"/>
                </a:lnTo>
                <a:lnTo>
                  <a:pt x="8778" y="0"/>
                </a:lnTo>
                <a:close/>
              </a:path>
              <a:path w="282575" h="62229">
                <a:moveTo>
                  <a:pt x="273618" y="0"/>
                </a:moveTo>
                <a:lnTo>
                  <a:pt x="8778" y="0"/>
                </a:lnTo>
                <a:lnTo>
                  <a:pt x="8778" y="8796"/>
                </a:lnTo>
                <a:lnTo>
                  <a:pt x="273618" y="8796"/>
                </a:lnTo>
                <a:lnTo>
                  <a:pt x="273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621146" y="4259742"/>
            <a:ext cx="282575" cy="62230"/>
          </a:xfrm>
          <a:custGeom>
            <a:avLst/>
            <a:gdLst/>
            <a:ahLst/>
            <a:cxnLst/>
            <a:rect l="l" t="t" r="r" b="b"/>
            <a:pathLst>
              <a:path w="282575" h="62229">
                <a:moveTo>
                  <a:pt x="0" y="0"/>
                </a:moveTo>
                <a:lnTo>
                  <a:pt x="273615" y="0"/>
                </a:lnTo>
                <a:lnTo>
                  <a:pt x="282411" y="0"/>
                </a:lnTo>
                <a:lnTo>
                  <a:pt x="282411" y="52816"/>
                </a:lnTo>
                <a:lnTo>
                  <a:pt x="273615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621146" y="4259742"/>
            <a:ext cx="273685" cy="53340"/>
          </a:xfrm>
          <a:custGeom>
            <a:avLst/>
            <a:gdLst/>
            <a:ahLst/>
            <a:cxnLst/>
            <a:rect l="l" t="t" r="r" b="b"/>
            <a:pathLst>
              <a:path w="273684" h="53339">
                <a:moveTo>
                  <a:pt x="8795" y="52816"/>
                </a:moveTo>
                <a:lnTo>
                  <a:pt x="0" y="52816"/>
                </a:lnTo>
                <a:lnTo>
                  <a:pt x="273615" y="52816"/>
                </a:lnTo>
                <a:lnTo>
                  <a:pt x="273615" y="0"/>
                </a:lnTo>
                <a:lnTo>
                  <a:pt x="273615" y="8797"/>
                </a:lnTo>
                <a:lnTo>
                  <a:pt x="0" y="8797"/>
                </a:lnTo>
                <a:lnTo>
                  <a:pt x="8795" y="0"/>
                </a:lnTo>
                <a:lnTo>
                  <a:pt x="8795" y="52816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765224" y="441276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919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771077" y="4392143"/>
            <a:ext cx="220979" cy="62230"/>
          </a:xfrm>
          <a:custGeom>
            <a:avLst/>
            <a:gdLst/>
            <a:ahLst/>
            <a:cxnLst/>
            <a:rect l="l" t="t" r="r" b="b"/>
            <a:pathLst>
              <a:path w="220979" h="62229">
                <a:moveTo>
                  <a:pt x="8900" y="0"/>
                </a:moveTo>
                <a:lnTo>
                  <a:pt x="0" y="8799"/>
                </a:lnTo>
                <a:lnTo>
                  <a:pt x="0" y="61734"/>
                </a:lnTo>
                <a:lnTo>
                  <a:pt x="211927" y="61734"/>
                </a:lnTo>
                <a:lnTo>
                  <a:pt x="220705" y="52815"/>
                </a:lnTo>
                <a:lnTo>
                  <a:pt x="8900" y="52815"/>
                </a:lnTo>
                <a:lnTo>
                  <a:pt x="8900" y="0"/>
                </a:lnTo>
                <a:close/>
              </a:path>
              <a:path w="220979" h="62229">
                <a:moveTo>
                  <a:pt x="220705" y="0"/>
                </a:moveTo>
                <a:lnTo>
                  <a:pt x="211927" y="0"/>
                </a:lnTo>
                <a:lnTo>
                  <a:pt x="211927" y="52815"/>
                </a:lnTo>
                <a:lnTo>
                  <a:pt x="220705" y="52815"/>
                </a:lnTo>
                <a:lnTo>
                  <a:pt x="220705" y="0"/>
                </a:lnTo>
                <a:close/>
              </a:path>
              <a:path w="220979" h="62229">
                <a:moveTo>
                  <a:pt x="8900" y="0"/>
                </a:moveTo>
                <a:lnTo>
                  <a:pt x="0" y="0"/>
                </a:lnTo>
                <a:lnTo>
                  <a:pt x="0" y="8799"/>
                </a:lnTo>
                <a:lnTo>
                  <a:pt x="8900" y="0"/>
                </a:lnTo>
                <a:close/>
              </a:path>
              <a:path w="220979" h="62229">
                <a:moveTo>
                  <a:pt x="211927" y="0"/>
                </a:moveTo>
                <a:lnTo>
                  <a:pt x="8900" y="0"/>
                </a:lnTo>
                <a:lnTo>
                  <a:pt x="8900" y="8799"/>
                </a:lnTo>
                <a:lnTo>
                  <a:pt x="211927" y="8799"/>
                </a:lnTo>
                <a:lnTo>
                  <a:pt x="211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771072" y="4392139"/>
            <a:ext cx="220979" cy="62230"/>
          </a:xfrm>
          <a:custGeom>
            <a:avLst/>
            <a:gdLst/>
            <a:ahLst/>
            <a:cxnLst/>
            <a:rect l="l" t="t" r="r" b="b"/>
            <a:pathLst>
              <a:path w="220979" h="62229">
                <a:moveTo>
                  <a:pt x="0" y="0"/>
                </a:moveTo>
                <a:lnTo>
                  <a:pt x="211953" y="0"/>
                </a:lnTo>
                <a:lnTo>
                  <a:pt x="220718" y="0"/>
                </a:lnTo>
                <a:lnTo>
                  <a:pt x="220718" y="52816"/>
                </a:lnTo>
                <a:lnTo>
                  <a:pt x="211953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771072" y="4392139"/>
            <a:ext cx="212090" cy="53340"/>
          </a:xfrm>
          <a:custGeom>
            <a:avLst/>
            <a:gdLst/>
            <a:ahLst/>
            <a:cxnLst/>
            <a:rect l="l" t="t" r="r" b="b"/>
            <a:pathLst>
              <a:path w="212090" h="53339">
                <a:moveTo>
                  <a:pt x="8887" y="52816"/>
                </a:moveTo>
                <a:lnTo>
                  <a:pt x="0" y="52816"/>
                </a:lnTo>
                <a:lnTo>
                  <a:pt x="211953" y="52816"/>
                </a:lnTo>
                <a:lnTo>
                  <a:pt x="211953" y="0"/>
                </a:lnTo>
                <a:lnTo>
                  <a:pt x="211953" y="8797"/>
                </a:lnTo>
                <a:lnTo>
                  <a:pt x="0" y="8797"/>
                </a:lnTo>
                <a:lnTo>
                  <a:pt x="8887" y="0"/>
                </a:lnTo>
                <a:lnTo>
                  <a:pt x="8887" y="52816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403366" y="4545099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402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409218" y="4524493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8900" y="0"/>
                </a:moveTo>
                <a:lnTo>
                  <a:pt x="0" y="8881"/>
                </a:lnTo>
                <a:lnTo>
                  <a:pt x="0" y="61782"/>
                </a:lnTo>
                <a:lnTo>
                  <a:pt x="79339" y="61782"/>
                </a:lnTo>
                <a:lnTo>
                  <a:pt x="88239" y="52910"/>
                </a:lnTo>
                <a:lnTo>
                  <a:pt x="8900" y="52910"/>
                </a:lnTo>
                <a:lnTo>
                  <a:pt x="8900" y="0"/>
                </a:lnTo>
                <a:close/>
              </a:path>
              <a:path w="88265" h="62229">
                <a:moveTo>
                  <a:pt x="88239" y="0"/>
                </a:moveTo>
                <a:lnTo>
                  <a:pt x="79339" y="0"/>
                </a:lnTo>
                <a:lnTo>
                  <a:pt x="79339" y="52910"/>
                </a:lnTo>
                <a:lnTo>
                  <a:pt x="88239" y="52910"/>
                </a:lnTo>
                <a:lnTo>
                  <a:pt x="88239" y="0"/>
                </a:lnTo>
                <a:close/>
              </a:path>
              <a:path w="88265" h="62229">
                <a:moveTo>
                  <a:pt x="8900" y="0"/>
                </a:moveTo>
                <a:lnTo>
                  <a:pt x="0" y="0"/>
                </a:lnTo>
                <a:lnTo>
                  <a:pt x="0" y="8881"/>
                </a:lnTo>
                <a:lnTo>
                  <a:pt x="8900" y="0"/>
                </a:lnTo>
                <a:close/>
              </a:path>
              <a:path w="88265" h="62229">
                <a:moveTo>
                  <a:pt x="79339" y="0"/>
                </a:moveTo>
                <a:lnTo>
                  <a:pt x="8900" y="0"/>
                </a:lnTo>
                <a:lnTo>
                  <a:pt x="8900" y="8881"/>
                </a:lnTo>
                <a:lnTo>
                  <a:pt x="79339" y="8881"/>
                </a:lnTo>
                <a:lnTo>
                  <a:pt x="79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409223" y="4524490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0" y="0"/>
                </a:moveTo>
                <a:lnTo>
                  <a:pt x="79345" y="0"/>
                </a:lnTo>
                <a:lnTo>
                  <a:pt x="88232" y="0"/>
                </a:lnTo>
                <a:lnTo>
                  <a:pt x="88232" y="52911"/>
                </a:lnTo>
                <a:lnTo>
                  <a:pt x="79345" y="61781"/>
                </a:lnTo>
                <a:lnTo>
                  <a:pt x="0" y="61781"/>
                </a:lnTo>
                <a:lnTo>
                  <a:pt x="0" y="52911"/>
                </a:lnTo>
                <a:lnTo>
                  <a:pt x="0" y="0"/>
                </a:lnTo>
                <a:close/>
              </a:path>
            </a:pathLst>
          </a:custGeom>
          <a:ln w="8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409223" y="4524490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39">
                <a:moveTo>
                  <a:pt x="8887" y="52911"/>
                </a:moveTo>
                <a:lnTo>
                  <a:pt x="0" y="52911"/>
                </a:lnTo>
                <a:lnTo>
                  <a:pt x="79345" y="52911"/>
                </a:lnTo>
                <a:lnTo>
                  <a:pt x="79345" y="0"/>
                </a:lnTo>
                <a:lnTo>
                  <a:pt x="79345" y="8879"/>
                </a:lnTo>
                <a:lnTo>
                  <a:pt x="0" y="8879"/>
                </a:lnTo>
                <a:lnTo>
                  <a:pt x="8887" y="0"/>
                </a:lnTo>
                <a:lnTo>
                  <a:pt x="8887" y="52911"/>
                </a:lnTo>
                <a:close/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844929" y="4668625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107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850782" y="4648032"/>
            <a:ext cx="106045" cy="62230"/>
          </a:xfrm>
          <a:custGeom>
            <a:avLst/>
            <a:gdLst/>
            <a:ahLst/>
            <a:cxnLst/>
            <a:rect l="l" t="t" r="r" b="b"/>
            <a:pathLst>
              <a:path w="106045" h="62229">
                <a:moveTo>
                  <a:pt x="8778" y="0"/>
                </a:moveTo>
                <a:lnTo>
                  <a:pt x="0" y="8860"/>
                </a:lnTo>
                <a:lnTo>
                  <a:pt x="0" y="61770"/>
                </a:lnTo>
                <a:lnTo>
                  <a:pt x="97017" y="61770"/>
                </a:lnTo>
                <a:lnTo>
                  <a:pt x="105887" y="52901"/>
                </a:lnTo>
                <a:lnTo>
                  <a:pt x="8778" y="52901"/>
                </a:lnTo>
                <a:lnTo>
                  <a:pt x="8778" y="0"/>
                </a:lnTo>
                <a:close/>
              </a:path>
              <a:path w="106045" h="62229">
                <a:moveTo>
                  <a:pt x="105887" y="0"/>
                </a:moveTo>
                <a:lnTo>
                  <a:pt x="97017" y="0"/>
                </a:lnTo>
                <a:lnTo>
                  <a:pt x="97017" y="52901"/>
                </a:lnTo>
                <a:lnTo>
                  <a:pt x="105887" y="52901"/>
                </a:lnTo>
                <a:lnTo>
                  <a:pt x="105887" y="0"/>
                </a:lnTo>
                <a:close/>
              </a:path>
              <a:path w="106045" h="62229">
                <a:moveTo>
                  <a:pt x="8778" y="0"/>
                </a:moveTo>
                <a:lnTo>
                  <a:pt x="0" y="0"/>
                </a:lnTo>
                <a:lnTo>
                  <a:pt x="0" y="8860"/>
                </a:lnTo>
                <a:lnTo>
                  <a:pt x="8778" y="0"/>
                </a:lnTo>
                <a:close/>
              </a:path>
              <a:path w="106045" h="62229">
                <a:moveTo>
                  <a:pt x="97017" y="0"/>
                </a:moveTo>
                <a:lnTo>
                  <a:pt x="8778" y="0"/>
                </a:lnTo>
                <a:lnTo>
                  <a:pt x="8778" y="8860"/>
                </a:lnTo>
                <a:lnTo>
                  <a:pt x="97017" y="8860"/>
                </a:lnTo>
                <a:lnTo>
                  <a:pt x="97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850783" y="4648029"/>
            <a:ext cx="106045" cy="62230"/>
          </a:xfrm>
          <a:custGeom>
            <a:avLst/>
            <a:gdLst/>
            <a:ahLst/>
            <a:cxnLst/>
            <a:rect l="l" t="t" r="r" b="b"/>
            <a:pathLst>
              <a:path w="106045" h="62229">
                <a:moveTo>
                  <a:pt x="0" y="0"/>
                </a:moveTo>
                <a:lnTo>
                  <a:pt x="96998" y="0"/>
                </a:lnTo>
                <a:lnTo>
                  <a:pt x="105885" y="0"/>
                </a:lnTo>
                <a:lnTo>
                  <a:pt x="105885" y="52898"/>
                </a:lnTo>
                <a:lnTo>
                  <a:pt x="96998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850783" y="4648029"/>
            <a:ext cx="97155" cy="53340"/>
          </a:xfrm>
          <a:custGeom>
            <a:avLst/>
            <a:gdLst/>
            <a:ahLst/>
            <a:cxnLst/>
            <a:rect l="l" t="t" r="r" b="b"/>
            <a:pathLst>
              <a:path w="97154" h="53339">
                <a:moveTo>
                  <a:pt x="8765" y="52898"/>
                </a:moveTo>
                <a:lnTo>
                  <a:pt x="0" y="52898"/>
                </a:lnTo>
                <a:lnTo>
                  <a:pt x="96998" y="52898"/>
                </a:lnTo>
                <a:lnTo>
                  <a:pt x="96998" y="0"/>
                </a:lnTo>
                <a:lnTo>
                  <a:pt x="96998" y="8858"/>
                </a:lnTo>
                <a:lnTo>
                  <a:pt x="0" y="8858"/>
                </a:lnTo>
                <a:lnTo>
                  <a:pt x="8765" y="0"/>
                </a:lnTo>
                <a:lnTo>
                  <a:pt x="8765" y="52898"/>
                </a:lnTo>
                <a:close/>
              </a:path>
            </a:pathLst>
          </a:custGeom>
          <a:ln w="8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38480" y="4801021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0" y="0"/>
                </a:moveTo>
                <a:lnTo>
                  <a:pt x="556058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44301" y="4780431"/>
            <a:ext cx="565150" cy="62230"/>
          </a:xfrm>
          <a:custGeom>
            <a:avLst/>
            <a:gdLst/>
            <a:ahLst/>
            <a:cxnLst/>
            <a:rect l="l" t="t" r="r" b="b"/>
            <a:pathLst>
              <a:path w="565150" h="62229">
                <a:moveTo>
                  <a:pt x="8808" y="0"/>
                </a:moveTo>
                <a:lnTo>
                  <a:pt x="0" y="8570"/>
                </a:lnTo>
                <a:lnTo>
                  <a:pt x="0" y="61767"/>
                </a:lnTo>
                <a:lnTo>
                  <a:pt x="556016" y="61767"/>
                </a:lnTo>
                <a:lnTo>
                  <a:pt x="564916" y="52898"/>
                </a:lnTo>
                <a:lnTo>
                  <a:pt x="8808" y="52898"/>
                </a:lnTo>
                <a:lnTo>
                  <a:pt x="8808" y="0"/>
                </a:lnTo>
                <a:close/>
              </a:path>
              <a:path w="565150" h="62229">
                <a:moveTo>
                  <a:pt x="564916" y="0"/>
                </a:moveTo>
                <a:lnTo>
                  <a:pt x="556016" y="0"/>
                </a:lnTo>
                <a:lnTo>
                  <a:pt x="556016" y="52898"/>
                </a:lnTo>
                <a:lnTo>
                  <a:pt x="564916" y="52898"/>
                </a:lnTo>
                <a:lnTo>
                  <a:pt x="564916" y="0"/>
                </a:lnTo>
                <a:close/>
              </a:path>
              <a:path w="565150" h="62229">
                <a:moveTo>
                  <a:pt x="8808" y="0"/>
                </a:moveTo>
                <a:lnTo>
                  <a:pt x="0" y="0"/>
                </a:lnTo>
                <a:lnTo>
                  <a:pt x="0" y="8570"/>
                </a:lnTo>
                <a:lnTo>
                  <a:pt x="8808" y="0"/>
                </a:lnTo>
                <a:close/>
              </a:path>
              <a:path w="565150" h="62229">
                <a:moveTo>
                  <a:pt x="556016" y="0"/>
                </a:moveTo>
                <a:lnTo>
                  <a:pt x="8808" y="0"/>
                </a:lnTo>
                <a:lnTo>
                  <a:pt x="8808" y="8570"/>
                </a:lnTo>
                <a:lnTo>
                  <a:pt x="556016" y="8570"/>
                </a:lnTo>
                <a:lnTo>
                  <a:pt x="556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844309" y="4780426"/>
            <a:ext cx="565150" cy="62230"/>
          </a:xfrm>
          <a:custGeom>
            <a:avLst/>
            <a:gdLst/>
            <a:ahLst/>
            <a:cxnLst/>
            <a:rect l="l" t="t" r="r" b="b"/>
            <a:pathLst>
              <a:path w="565150" h="62229">
                <a:moveTo>
                  <a:pt x="0" y="0"/>
                </a:moveTo>
                <a:lnTo>
                  <a:pt x="556027" y="0"/>
                </a:lnTo>
                <a:lnTo>
                  <a:pt x="564914" y="0"/>
                </a:lnTo>
                <a:lnTo>
                  <a:pt x="564914" y="52898"/>
                </a:lnTo>
                <a:lnTo>
                  <a:pt x="556027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844309" y="4780426"/>
            <a:ext cx="556260" cy="53340"/>
          </a:xfrm>
          <a:custGeom>
            <a:avLst/>
            <a:gdLst/>
            <a:ahLst/>
            <a:cxnLst/>
            <a:rect l="l" t="t" r="r" b="b"/>
            <a:pathLst>
              <a:path w="556259" h="53339">
                <a:moveTo>
                  <a:pt x="8795" y="52898"/>
                </a:moveTo>
                <a:lnTo>
                  <a:pt x="0" y="52898"/>
                </a:lnTo>
                <a:lnTo>
                  <a:pt x="556027" y="52898"/>
                </a:lnTo>
                <a:lnTo>
                  <a:pt x="556027" y="0"/>
                </a:lnTo>
                <a:lnTo>
                  <a:pt x="556027" y="8574"/>
                </a:lnTo>
                <a:lnTo>
                  <a:pt x="0" y="8574"/>
                </a:lnTo>
                <a:lnTo>
                  <a:pt x="8795" y="0"/>
                </a:lnTo>
                <a:lnTo>
                  <a:pt x="8795" y="52898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372758" y="493327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70" y="0"/>
                </a:lnTo>
              </a:path>
            </a:pathLst>
          </a:custGeom>
          <a:ln w="54467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78610" y="4912543"/>
            <a:ext cx="132715" cy="62230"/>
          </a:xfrm>
          <a:custGeom>
            <a:avLst/>
            <a:gdLst/>
            <a:ahLst/>
            <a:cxnLst/>
            <a:rect l="l" t="t" r="r" b="b"/>
            <a:pathLst>
              <a:path w="132715" h="62229">
                <a:moveTo>
                  <a:pt x="8839" y="0"/>
                </a:moveTo>
                <a:lnTo>
                  <a:pt x="0" y="8857"/>
                </a:lnTo>
                <a:lnTo>
                  <a:pt x="0" y="61755"/>
                </a:lnTo>
                <a:lnTo>
                  <a:pt x="123657" y="61755"/>
                </a:lnTo>
                <a:lnTo>
                  <a:pt x="132527" y="53172"/>
                </a:lnTo>
                <a:lnTo>
                  <a:pt x="8839" y="53172"/>
                </a:lnTo>
                <a:lnTo>
                  <a:pt x="8839" y="0"/>
                </a:lnTo>
                <a:close/>
              </a:path>
              <a:path w="132715" h="62229">
                <a:moveTo>
                  <a:pt x="132527" y="0"/>
                </a:moveTo>
                <a:lnTo>
                  <a:pt x="123657" y="0"/>
                </a:lnTo>
                <a:lnTo>
                  <a:pt x="123657" y="53172"/>
                </a:lnTo>
                <a:lnTo>
                  <a:pt x="132527" y="53172"/>
                </a:lnTo>
                <a:lnTo>
                  <a:pt x="132527" y="0"/>
                </a:lnTo>
                <a:close/>
              </a:path>
              <a:path w="132715" h="62229">
                <a:moveTo>
                  <a:pt x="8839" y="0"/>
                </a:moveTo>
                <a:lnTo>
                  <a:pt x="0" y="0"/>
                </a:lnTo>
                <a:lnTo>
                  <a:pt x="0" y="8857"/>
                </a:lnTo>
                <a:lnTo>
                  <a:pt x="8839" y="0"/>
                </a:lnTo>
                <a:close/>
              </a:path>
              <a:path w="132715" h="62229">
                <a:moveTo>
                  <a:pt x="123657" y="0"/>
                </a:moveTo>
                <a:lnTo>
                  <a:pt x="8839" y="0"/>
                </a:lnTo>
                <a:lnTo>
                  <a:pt x="8839" y="8857"/>
                </a:lnTo>
                <a:lnTo>
                  <a:pt x="123657" y="8857"/>
                </a:lnTo>
                <a:lnTo>
                  <a:pt x="123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78593" y="4912539"/>
            <a:ext cx="132715" cy="62230"/>
          </a:xfrm>
          <a:custGeom>
            <a:avLst/>
            <a:gdLst/>
            <a:ahLst/>
            <a:cxnLst/>
            <a:rect l="l" t="t" r="r" b="b"/>
            <a:pathLst>
              <a:path w="132715" h="62229">
                <a:moveTo>
                  <a:pt x="0" y="0"/>
                </a:moveTo>
                <a:lnTo>
                  <a:pt x="123690" y="0"/>
                </a:lnTo>
                <a:lnTo>
                  <a:pt x="132516" y="0"/>
                </a:lnTo>
                <a:lnTo>
                  <a:pt x="132516" y="53173"/>
                </a:lnTo>
                <a:lnTo>
                  <a:pt x="123690" y="61757"/>
                </a:lnTo>
                <a:lnTo>
                  <a:pt x="0" y="61757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78593" y="4912539"/>
            <a:ext cx="123825" cy="53340"/>
          </a:xfrm>
          <a:custGeom>
            <a:avLst/>
            <a:gdLst/>
            <a:ahLst/>
            <a:cxnLst/>
            <a:rect l="l" t="t" r="r" b="b"/>
            <a:pathLst>
              <a:path w="123825" h="53339">
                <a:moveTo>
                  <a:pt x="8856" y="53173"/>
                </a:moveTo>
                <a:lnTo>
                  <a:pt x="0" y="53173"/>
                </a:lnTo>
                <a:lnTo>
                  <a:pt x="123690" y="53173"/>
                </a:lnTo>
                <a:lnTo>
                  <a:pt x="123690" y="0"/>
                </a:lnTo>
                <a:lnTo>
                  <a:pt x="123690" y="8858"/>
                </a:lnTo>
                <a:lnTo>
                  <a:pt x="0" y="8858"/>
                </a:lnTo>
                <a:lnTo>
                  <a:pt x="8856" y="0"/>
                </a:lnTo>
                <a:lnTo>
                  <a:pt x="8856" y="53173"/>
                </a:lnTo>
                <a:close/>
              </a:path>
            </a:pathLst>
          </a:custGeom>
          <a:ln w="8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527053" y="505680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344" y="0"/>
                </a:lnTo>
              </a:path>
            </a:pathLst>
          </a:custGeom>
          <a:ln w="54455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532906" y="5036070"/>
            <a:ext cx="194310" cy="62230"/>
          </a:xfrm>
          <a:custGeom>
            <a:avLst/>
            <a:gdLst/>
            <a:ahLst/>
            <a:cxnLst/>
            <a:rect l="l" t="t" r="r" b="b"/>
            <a:pathLst>
              <a:path w="194309" h="62229">
                <a:moveTo>
                  <a:pt x="8778" y="0"/>
                </a:moveTo>
                <a:lnTo>
                  <a:pt x="0" y="8869"/>
                </a:lnTo>
                <a:lnTo>
                  <a:pt x="0" y="61770"/>
                </a:lnTo>
                <a:lnTo>
                  <a:pt x="185257" y="61770"/>
                </a:lnTo>
                <a:lnTo>
                  <a:pt x="194157" y="53184"/>
                </a:lnTo>
                <a:lnTo>
                  <a:pt x="8778" y="53184"/>
                </a:lnTo>
                <a:lnTo>
                  <a:pt x="8778" y="0"/>
                </a:lnTo>
                <a:close/>
              </a:path>
              <a:path w="194309" h="62229">
                <a:moveTo>
                  <a:pt x="194157" y="0"/>
                </a:moveTo>
                <a:lnTo>
                  <a:pt x="185257" y="0"/>
                </a:lnTo>
                <a:lnTo>
                  <a:pt x="185257" y="53184"/>
                </a:lnTo>
                <a:lnTo>
                  <a:pt x="194157" y="53184"/>
                </a:lnTo>
                <a:lnTo>
                  <a:pt x="194157" y="0"/>
                </a:lnTo>
                <a:close/>
              </a:path>
              <a:path w="194309" h="62229">
                <a:moveTo>
                  <a:pt x="8778" y="0"/>
                </a:moveTo>
                <a:lnTo>
                  <a:pt x="0" y="0"/>
                </a:lnTo>
                <a:lnTo>
                  <a:pt x="0" y="8869"/>
                </a:lnTo>
                <a:lnTo>
                  <a:pt x="8778" y="0"/>
                </a:lnTo>
                <a:close/>
              </a:path>
              <a:path w="194309" h="62229">
                <a:moveTo>
                  <a:pt x="185257" y="0"/>
                </a:moveTo>
                <a:lnTo>
                  <a:pt x="8778" y="0"/>
                </a:lnTo>
                <a:lnTo>
                  <a:pt x="8778" y="8869"/>
                </a:lnTo>
                <a:lnTo>
                  <a:pt x="185257" y="8869"/>
                </a:lnTo>
                <a:lnTo>
                  <a:pt x="1852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532914" y="5036065"/>
            <a:ext cx="194310" cy="62230"/>
          </a:xfrm>
          <a:custGeom>
            <a:avLst/>
            <a:gdLst/>
            <a:ahLst/>
            <a:cxnLst/>
            <a:rect l="l" t="t" r="r" b="b"/>
            <a:pathLst>
              <a:path w="194309" h="62229">
                <a:moveTo>
                  <a:pt x="0" y="0"/>
                </a:moveTo>
                <a:lnTo>
                  <a:pt x="185261" y="0"/>
                </a:lnTo>
                <a:lnTo>
                  <a:pt x="194148" y="0"/>
                </a:lnTo>
                <a:lnTo>
                  <a:pt x="194148" y="53185"/>
                </a:lnTo>
                <a:lnTo>
                  <a:pt x="185261" y="61769"/>
                </a:lnTo>
                <a:lnTo>
                  <a:pt x="0" y="61769"/>
                </a:lnTo>
                <a:lnTo>
                  <a:pt x="0" y="53185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532914" y="5036065"/>
            <a:ext cx="185420" cy="53340"/>
          </a:xfrm>
          <a:custGeom>
            <a:avLst/>
            <a:gdLst/>
            <a:ahLst/>
            <a:cxnLst/>
            <a:rect l="l" t="t" r="r" b="b"/>
            <a:pathLst>
              <a:path w="185420" h="53339">
                <a:moveTo>
                  <a:pt x="8795" y="53185"/>
                </a:moveTo>
                <a:lnTo>
                  <a:pt x="0" y="53185"/>
                </a:lnTo>
                <a:lnTo>
                  <a:pt x="185261" y="53185"/>
                </a:lnTo>
                <a:lnTo>
                  <a:pt x="185261" y="0"/>
                </a:lnTo>
                <a:lnTo>
                  <a:pt x="185261" y="8870"/>
                </a:lnTo>
                <a:lnTo>
                  <a:pt x="0" y="8870"/>
                </a:lnTo>
                <a:lnTo>
                  <a:pt x="8795" y="0"/>
                </a:lnTo>
                <a:lnTo>
                  <a:pt x="8795" y="53185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941947" y="5162597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3" y="0"/>
                </a:moveTo>
                <a:lnTo>
                  <a:pt x="4423" y="52899"/>
                </a:lnTo>
              </a:path>
            </a:pathLst>
          </a:custGeom>
          <a:ln w="101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947800" y="5168466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8869" y="0"/>
                </a:moveTo>
                <a:lnTo>
                  <a:pt x="0" y="8860"/>
                </a:lnTo>
                <a:lnTo>
                  <a:pt x="0" y="61758"/>
                </a:lnTo>
                <a:lnTo>
                  <a:pt x="8869" y="61758"/>
                </a:lnTo>
                <a:lnTo>
                  <a:pt x="17769" y="52901"/>
                </a:lnTo>
                <a:lnTo>
                  <a:pt x="8869" y="52901"/>
                </a:lnTo>
                <a:lnTo>
                  <a:pt x="8869" y="0"/>
                </a:lnTo>
                <a:close/>
              </a:path>
              <a:path w="17779" h="62229">
                <a:moveTo>
                  <a:pt x="17769" y="0"/>
                </a:moveTo>
                <a:lnTo>
                  <a:pt x="8869" y="0"/>
                </a:lnTo>
                <a:lnTo>
                  <a:pt x="8869" y="52901"/>
                </a:lnTo>
                <a:lnTo>
                  <a:pt x="17769" y="52901"/>
                </a:lnTo>
                <a:lnTo>
                  <a:pt x="17769" y="0"/>
                </a:lnTo>
                <a:close/>
              </a:path>
              <a:path w="17779" h="62229">
                <a:moveTo>
                  <a:pt x="8869" y="0"/>
                </a:moveTo>
                <a:lnTo>
                  <a:pt x="0" y="0"/>
                </a:lnTo>
                <a:lnTo>
                  <a:pt x="0" y="8860"/>
                </a:lnTo>
                <a:lnTo>
                  <a:pt x="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947780" y="5168462"/>
            <a:ext cx="18415" cy="62230"/>
          </a:xfrm>
          <a:custGeom>
            <a:avLst/>
            <a:gdLst/>
            <a:ahLst/>
            <a:cxnLst/>
            <a:rect l="l" t="t" r="r" b="b"/>
            <a:pathLst>
              <a:path w="18415" h="62229">
                <a:moveTo>
                  <a:pt x="0" y="0"/>
                </a:moveTo>
                <a:lnTo>
                  <a:pt x="8887" y="0"/>
                </a:lnTo>
                <a:lnTo>
                  <a:pt x="17804" y="0"/>
                </a:lnTo>
                <a:lnTo>
                  <a:pt x="17804" y="52902"/>
                </a:lnTo>
                <a:lnTo>
                  <a:pt x="8887" y="61760"/>
                </a:lnTo>
                <a:lnTo>
                  <a:pt x="0" y="61760"/>
                </a:lnTo>
                <a:lnTo>
                  <a:pt x="0" y="52902"/>
                </a:lnTo>
                <a:lnTo>
                  <a:pt x="0" y="0"/>
                </a:lnTo>
                <a:close/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947780" y="5168462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8887" y="52902"/>
                </a:moveTo>
                <a:lnTo>
                  <a:pt x="0" y="52902"/>
                </a:lnTo>
                <a:lnTo>
                  <a:pt x="8887" y="52902"/>
                </a:lnTo>
                <a:lnTo>
                  <a:pt x="8887" y="0"/>
                </a:lnTo>
                <a:lnTo>
                  <a:pt x="8887" y="8858"/>
                </a:lnTo>
                <a:lnTo>
                  <a:pt x="0" y="8858"/>
                </a:lnTo>
                <a:lnTo>
                  <a:pt x="8887" y="0"/>
                </a:lnTo>
                <a:lnTo>
                  <a:pt x="8887" y="52902"/>
                </a:lnTo>
                <a:close/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836029" y="532144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089" y="0"/>
                </a:lnTo>
              </a:path>
            </a:pathLst>
          </a:custGeom>
          <a:ln w="54169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841882" y="5300865"/>
            <a:ext cx="150495" cy="62230"/>
          </a:xfrm>
          <a:custGeom>
            <a:avLst/>
            <a:gdLst/>
            <a:ahLst/>
            <a:cxnLst/>
            <a:rect l="l" t="t" r="r" b="b"/>
            <a:pathLst>
              <a:path w="150495" h="62229">
                <a:moveTo>
                  <a:pt x="8900" y="0"/>
                </a:moveTo>
                <a:lnTo>
                  <a:pt x="0" y="8857"/>
                </a:lnTo>
                <a:lnTo>
                  <a:pt x="0" y="61758"/>
                </a:lnTo>
                <a:lnTo>
                  <a:pt x="141122" y="61758"/>
                </a:lnTo>
                <a:lnTo>
                  <a:pt x="149900" y="52898"/>
                </a:lnTo>
                <a:lnTo>
                  <a:pt x="8900" y="52898"/>
                </a:lnTo>
                <a:lnTo>
                  <a:pt x="8900" y="0"/>
                </a:lnTo>
                <a:close/>
              </a:path>
              <a:path w="150495" h="62229">
                <a:moveTo>
                  <a:pt x="149900" y="0"/>
                </a:moveTo>
                <a:lnTo>
                  <a:pt x="141122" y="0"/>
                </a:lnTo>
                <a:lnTo>
                  <a:pt x="141122" y="52898"/>
                </a:lnTo>
                <a:lnTo>
                  <a:pt x="149900" y="52898"/>
                </a:lnTo>
                <a:lnTo>
                  <a:pt x="149900" y="0"/>
                </a:lnTo>
                <a:close/>
              </a:path>
              <a:path w="150495" h="62229">
                <a:moveTo>
                  <a:pt x="8900" y="0"/>
                </a:moveTo>
                <a:lnTo>
                  <a:pt x="0" y="0"/>
                </a:lnTo>
                <a:lnTo>
                  <a:pt x="0" y="8857"/>
                </a:lnTo>
                <a:lnTo>
                  <a:pt x="8900" y="0"/>
                </a:lnTo>
                <a:close/>
              </a:path>
              <a:path w="150495" h="62229">
                <a:moveTo>
                  <a:pt x="141122" y="0"/>
                </a:moveTo>
                <a:lnTo>
                  <a:pt x="8900" y="0"/>
                </a:lnTo>
                <a:lnTo>
                  <a:pt x="8900" y="8857"/>
                </a:lnTo>
                <a:lnTo>
                  <a:pt x="141122" y="8857"/>
                </a:lnTo>
                <a:lnTo>
                  <a:pt x="14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841864" y="5300862"/>
            <a:ext cx="150495" cy="62230"/>
          </a:xfrm>
          <a:custGeom>
            <a:avLst/>
            <a:gdLst/>
            <a:ahLst/>
            <a:cxnLst/>
            <a:rect l="l" t="t" r="r" b="b"/>
            <a:pathLst>
              <a:path w="150495" h="62229">
                <a:moveTo>
                  <a:pt x="0" y="0"/>
                </a:moveTo>
                <a:lnTo>
                  <a:pt x="141160" y="0"/>
                </a:lnTo>
                <a:lnTo>
                  <a:pt x="149925" y="0"/>
                </a:lnTo>
                <a:lnTo>
                  <a:pt x="149925" y="52898"/>
                </a:lnTo>
                <a:lnTo>
                  <a:pt x="141160" y="61757"/>
                </a:lnTo>
                <a:lnTo>
                  <a:pt x="0" y="61757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841864" y="5300862"/>
            <a:ext cx="141605" cy="53340"/>
          </a:xfrm>
          <a:custGeom>
            <a:avLst/>
            <a:gdLst/>
            <a:ahLst/>
            <a:cxnLst/>
            <a:rect l="l" t="t" r="r" b="b"/>
            <a:pathLst>
              <a:path w="141604" h="53339">
                <a:moveTo>
                  <a:pt x="8917" y="52898"/>
                </a:moveTo>
                <a:lnTo>
                  <a:pt x="0" y="52898"/>
                </a:lnTo>
                <a:lnTo>
                  <a:pt x="141160" y="52898"/>
                </a:lnTo>
                <a:lnTo>
                  <a:pt x="141160" y="0"/>
                </a:lnTo>
                <a:lnTo>
                  <a:pt x="141160" y="8858"/>
                </a:lnTo>
                <a:lnTo>
                  <a:pt x="0" y="8858"/>
                </a:lnTo>
                <a:lnTo>
                  <a:pt x="8917" y="0"/>
                </a:lnTo>
                <a:lnTo>
                  <a:pt x="8917" y="52898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615293" y="3768594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>
                <a:moveTo>
                  <a:pt x="0" y="0"/>
                </a:moveTo>
                <a:lnTo>
                  <a:pt x="335578" y="0"/>
                </a:lnTo>
              </a:path>
            </a:pathLst>
          </a:custGeom>
          <a:ln w="54455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621145" y="3747881"/>
            <a:ext cx="344805" cy="62230"/>
          </a:xfrm>
          <a:custGeom>
            <a:avLst/>
            <a:gdLst/>
            <a:ahLst/>
            <a:cxnLst/>
            <a:rect l="l" t="t" r="r" b="b"/>
            <a:pathLst>
              <a:path w="344804" h="62229">
                <a:moveTo>
                  <a:pt x="8778" y="0"/>
                </a:moveTo>
                <a:lnTo>
                  <a:pt x="0" y="8808"/>
                </a:lnTo>
                <a:lnTo>
                  <a:pt x="0" y="61752"/>
                </a:lnTo>
                <a:lnTo>
                  <a:pt x="335523" y="61752"/>
                </a:lnTo>
                <a:lnTo>
                  <a:pt x="344423" y="53187"/>
                </a:lnTo>
                <a:lnTo>
                  <a:pt x="8778" y="53187"/>
                </a:lnTo>
                <a:lnTo>
                  <a:pt x="8778" y="0"/>
                </a:lnTo>
                <a:close/>
              </a:path>
              <a:path w="344804" h="62229">
                <a:moveTo>
                  <a:pt x="344423" y="0"/>
                </a:moveTo>
                <a:lnTo>
                  <a:pt x="335523" y="0"/>
                </a:lnTo>
                <a:lnTo>
                  <a:pt x="335523" y="53187"/>
                </a:lnTo>
                <a:lnTo>
                  <a:pt x="344423" y="53187"/>
                </a:lnTo>
                <a:lnTo>
                  <a:pt x="344423" y="0"/>
                </a:lnTo>
                <a:close/>
              </a:path>
              <a:path w="344804" h="62229">
                <a:moveTo>
                  <a:pt x="8778" y="0"/>
                </a:moveTo>
                <a:lnTo>
                  <a:pt x="0" y="0"/>
                </a:lnTo>
                <a:lnTo>
                  <a:pt x="0" y="8808"/>
                </a:lnTo>
                <a:lnTo>
                  <a:pt x="8778" y="0"/>
                </a:lnTo>
                <a:close/>
              </a:path>
              <a:path w="344804" h="62229">
                <a:moveTo>
                  <a:pt x="335523" y="0"/>
                </a:moveTo>
                <a:lnTo>
                  <a:pt x="8778" y="0"/>
                </a:lnTo>
                <a:lnTo>
                  <a:pt x="8778" y="8808"/>
                </a:lnTo>
                <a:lnTo>
                  <a:pt x="335523" y="8808"/>
                </a:lnTo>
                <a:lnTo>
                  <a:pt x="335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621146" y="3747889"/>
            <a:ext cx="344805" cy="62230"/>
          </a:xfrm>
          <a:custGeom>
            <a:avLst/>
            <a:gdLst/>
            <a:ahLst/>
            <a:cxnLst/>
            <a:rect l="l" t="t" r="r" b="b"/>
            <a:pathLst>
              <a:path w="344804" h="62229">
                <a:moveTo>
                  <a:pt x="0" y="0"/>
                </a:moveTo>
                <a:lnTo>
                  <a:pt x="335521" y="0"/>
                </a:lnTo>
                <a:lnTo>
                  <a:pt x="344439" y="0"/>
                </a:lnTo>
                <a:lnTo>
                  <a:pt x="344439" y="53173"/>
                </a:lnTo>
                <a:lnTo>
                  <a:pt x="335521" y="61735"/>
                </a:lnTo>
                <a:lnTo>
                  <a:pt x="0" y="61735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621146" y="3747889"/>
            <a:ext cx="335915" cy="53340"/>
          </a:xfrm>
          <a:custGeom>
            <a:avLst/>
            <a:gdLst/>
            <a:ahLst/>
            <a:cxnLst/>
            <a:rect l="l" t="t" r="r" b="b"/>
            <a:pathLst>
              <a:path w="335915" h="53339">
                <a:moveTo>
                  <a:pt x="8795" y="53173"/>
                </a:moveTo>
                <a:lnTo>
                  <a:pt x="0" y="53173"/>
                </a:lnTo>
                <a:lnTo>
                  <a:pt x="335521" y="53173"/>
                </a:lnTo>
                <a:lnTo>
                  <a:pt x="335521" y="0"/>
                </a:lnTo>
                <a:lnTo>
                  <a:pt x="335521" y="8791"/>
                </a:lnTo>
                <a:lnTo>
                  <a:pt x="0" y="8791"/>
                </a:lnTo>
                <a:lnTo>
                  <a:pt x="8795" y="0"/>
                </a:lnTo>
                <a:lnTo>
                  <a:pt x="8795" y="53173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535832" y="389207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855" y="0"/>
                </a:lnTo>
              </a:path>
            </a:pathLst>
          </a:custGeom>
          <a:ln w="54455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41684" y="3871365"/>
            <a:ext cx="370840" cy="62230"/>
          </a:xfrm>
          <a:custGeom>
            <a:avLst/>
            <a:gdLst/>
            <a:ahLst/>
            <a:cxnLst/>
            <a:rect l="l" t="t" r="r" b="b"/>
            <a:pathLst>
              <a:path w="370840" h="62229">
                <a:moveTo>
                  <a:pt x="8900" y="0"/>
                </a:moveTo>
                <a:lnTo>
                  <a:pt x="0" y="8918"/>
                </a:lnTo>
                <a:lnTo>
                  <a:pt x="0" y="61853"/>
                </a:lnTo>
                <a:lnTo>
                  <a:pt x="361858" y="61853"/>
                </a:lnTo>
                <a:lnTo>
                  <a:pt x="370758" y="53172"/>
                </a:lnTo>
                <a:lnTo>
                  <a:pt x="8900" y="53172"/>
                </a:lnTo>
                <a:lnTo>
                  <a:pt x="8900" y="0"/>
                </a:lnTo>
                <a:close/>
              </a:path>
              <a:path w="370840" h="62229">
                <a:moveTo>
                  <a:pt x="370758" y="0"/>
                </a:moveTo>
                <a:lnTo>
                  <a:pt x="361858" y="0"/>
                </a:lnTo>
                <a:lnTo>
                  <a:pt x="361858" y="53172"/>
                </a:lnTo>
                <a:lnTo>
                  <a:pt x="370758" y="53172"/>
                </a:lnTo>
                <a:lnTo>
                  <a:pt x="370758" y="0"/>
                </a:lnTo>
                <a:close/>
              </a:path>
              <a:path w="370840" h="62229">
                <a:moveTo>
                  <a:pt x="8900" y="0"/>
                </a:moveTo>
                <a:lnTo>
                  <a:pt x="0" y="0"/>
                </a:lnTo>
                <a:lnTo>
                  <a:pt x="0" y="8918"/>
                </a:lnTo>
                <a:lnTo>
                  <a:pt x="8900" y="0"/>
                </a:lnTo>
                <a:close/>
              </a:path>
              <a:path w="370840" h="62229">
                <a:moveTo>
                  <a:pt x="361858" y="0"/>
                </a:moveTo>
                <a:lnTo>
                  <a:pt x="8900" y="0"/>
                </a:lnTo>
                <a:lnTo>
                  <a:pt x="8900" y="8918"/>
                </a:lnTo>
                <a:lnTo>
                  <a:pt x="361858" y="8918"/>
                </a:lnTo>
                <a:lnTo>
                  <a:pt x="361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541709" y="3871357"/>
            <a:ext cx="370840" cy="62230"/>
          </a:xfrm>
          <a:custGeom>
            <a:avLst/>
            <a:gdLst/>
            <a:ahLst/>
            <a:cxnLst/>
            <a:rect l="l" t="t" r="r" b="b"/>
            <a:pathLst>
              <a:path w="370840" h="62229">
                <a:moveTo>
                  <a:pt x="0" y="0"/>
                </a:moveTo>
                <a:lnTo>
                  <a:pt x="361848" y="0"/>
                </a:lnTo>
                <a:lnTo>
                  <a:pt x="370735" y="0"/>
                </a:lnTo>
                <a:lnTo>
                  <a:pt x="370735" y="53173"/>
                </a:lnTo>
                <a:lnTo>
                  <a:pt x="361848" y="61854"/>
                </a:lnTo>
                <a:lnTo>
                  <a:pt x="0" y="61854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541709" y="3871357"/>
            <a:ext cx="361950" cy="53340"/>
          </a:xfrm>
          <a:custGeom>
            <a:avLst/>
            <a:gdLst/>
            <a:ahLst/>
            <a:cxnLst/>
            <a:rect l="l" t="t" r="r" b="b"/>
            <a:pathLst>
              <a:path w="361950" h="53339">
                <a:moveTo>
                  <a:pt x="8887" y="53173"/>
                </a:moveTo>
                <a:lnTo>
                  <a:pt x="0" y="53173"/>
                </a:lnTo>
                <a:lnTo>
                  <a:pt x="361848" y="53173"/>
                </a:lnTo>
                <a:lnTo>
                  <a:pt x="361848" y="0"/>
                </a:lnTo>
                <a:lnTo>
                  <a:pt x="361848" y="8919"/>
                </a:lnTo>
                <a:lnTo>
                  <a:pt x="0" y="8919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394465" y="4774571"/>
            <a:ext cx="44450" cy="53340"/>
          </a:xfrm>
          <a:custGeom>
            <a:avLst/>
            <a:gdLst/>
            <a:ahLst/>
            <a:cxnLst/>
            <a:rect l="l" t="t" r="r" b="b"/>
            <a:pathLst>
              <a:path w="44450" h="53339">
                <a:moveTo>
                  <a:pt x="22133" y="0"/>
                </a:moveTo>
                <a:lnTo>
                  <a:pt x="22133" y="52899"/>
                </a:lnTo>
              </a:path>
            </a:pathLst>
          </a:custGeom>
          <a:ln w="4553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400318" y="4780431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40" h="62229">
                <a:moveTo>
                  <a:pt x="8900" y="0"/>
                </a:moveTo>
                <a:lnTo>
                  <a:pt x="0" y="8570"/>
                </a:lnTo>
                <a:lnTo>
                  <a:pt x="0" y="61767"/>
                </a:lnTo>
                <a:lnTo>
                  <a:pt x="44348" y="61767"/>
                </a:lnTo>
                <a:lnTo>
                  <a:pt x="53126" y="52898"/>
                </a:lnTo>
                <a:lnTo>
                  <a:pt x="8900" y="52898"/>
                </a:lnTo>
                <a:lnTo>
                  <a:pt x="8900" y="0"/>
                </a:lnTo>
                <a:close/>
              </a:path>
              <a:path w="53340" h="62229">
                <a:moveTo>
                  <a:pt x="53126" y="0"/>
                </a:moveTo>
                <a:lnTo>
                  <a:pt x="44348" y="0"/>
                </a:lnTo>
                <a:lnTo>
                  <a:pt x="44348" y="52898"/>
                </a:lnTo>
                <a:lnTo>
                  <a:pt x="53126" y="52898"/>
                </a:lnTo>
                <a:lnTo>
                  <a:pt x="53126" y="0"/>
                </a:lnTo>
                <a:close/>
              </a:path>
              <a:path w="53340" h="62229">
                <a:moveTo>
                  <a:pt x="8900" y="0"/>
                </a:moveTo>
                <a:lnTo>
                  <a:pt x="0" y="0"/>
                </a:lnTo>
                <a:lnTo>
                  <a:pt x="0" y="8570"/>
                </a:lnTo>
                <a:lnTo>
                  <a:pt x="8900" y="0"/>
                </a:lnTo>
                <a:close/>
              </a:path>
              <a:path w="53340" h="62229">
                <a:moveTo>
                  <a:pt x="44348" y="0"/>
                </a:moveTo>
                <a:lnTo>
                  <a:pt x="8900" y="0"/>
                </a:lnTo>
                <a:lnTo>
                  <a:pt x="8900" y="8570"/>
                </a:lnTo>
                <a:lnTo>
                  <a:pt x="44348" y="8570"/>
                </a:lnTo>
                <a:lnTo>
                  <a:pt x="44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400336" y="4780426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40" h="62229">
                <a:moveTo>
                  <a:pt x="0" y="0"/>
                </a:moveTo>
                <a:lnTo>
                  <a:pt x="44344" y="0"/>
                </a:lnTo>
                <a:lnTo>
                  <a:pt x="53110" y="0"/>
                </a:lnTo>
                <a:lnTo>
                  <a:pt x="53110" y="52898"/>
                </a:lnTo>
                <a:lnTo>
                  <a:pt x="44344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400336" y="4780426"/>
            <a:ext cx="44450" cy="53340"/>
          </a:xfrm>
          <a:custGeom>
            <a:avLst/>
            <a:gdLst/>
            <a:ahLst/>
            <a:cxnLst/>
            <a:rect l="l" t="t" r="r" b="b"/>
            <a:pathLst>
              <a:path w="44450" h="53339">
                <a:moveTo>
                  <a:pt x="8887" y="52898"/>
                </a:moveTo>
                <a:lnTo>
                  <a:pt x="0" y="52898"/>
                </a:lnTo>
                <a:lnTo>
                  <a:pt x="44344" y="52898"/>
                </a:lnTo>
                <a:lnTo>
                  <a:pt x="44344" y="0"/>
                </a:lnTo>
                <a:lnTo>
                  <a:pt x="44344" y="8574"/>
                </a:lnTo>
                <a:lnTo>
                  <a:pt x="0" y="8574"/>
                </a:lnTo>
                <a:lnTo>
                  <a:pt x="8887" y="0"/>
                </a:lnTo>
                <a:lnTo>
                  <a:pt x="8887" y="52898"/>
                </a:lnTo>
                <a:close/>
              </a:path>
            </a:pathLst>
          </a:custGeom>
          <a:ln w="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496415" y="4933271"/>
            <a:ext cx="2480945" cy="0"/>
          </a:xfrm>
          <a:custGeom>
            <a:avLst/>
            <a:gdLst/>
            <a:ahLst/>
            <a:cxnLst/>
            <a:rect l="l" t="t" r="r" b="b"/>
            <a:pathLst>
              <a:path w="2480945">
                <a:moveTo>
                  <a:pt x="0" y="0"/>
                </a:moveTo>
                <a:lnTo>
                  <a:pt x="2480666" y="0"/>
                </a:lnTo>
              </a:path>
            </a:pathLst>
          </a:custGeom>
          <a:ln w="544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502267" y="4912543"/>
            <a:ext cx="2489835" cy="62230"/>
          </a:xfrm>
          <a:custGeom>
            <a:avLst/>
            <a:gdLst/>
            <a:ahLst/>
            <a:cxnLst/>
            <a:rect l="l" t="t" r="r" b="b"/>
            <a:pathLst>
              <a:path w="2489834" h="62229">
                <a:moveTo>
                  <a:pt x="8869" y="0"/>
                </a:moveTo>
                <a:lnTo>
                  <a:pt x="0" y="8857"/>
                </a:lnTo>
                <a:lnTo>
                  <a:pt x="0" y="61755"/>
                </a:lnTo>
                <a:lnTo>
                  <a:pt x="2480736" y="61755"/>
                </a:lnTo>
                <a:lnTo>
                  <a:pt x="2489514" y="53172"/>
                </a:lnTo>
                <a:lnTo>
                  <a:pt x="8869" y="53172"/>
                </a:lnTo>
                <a:lnTo>
                  <a:pt x="8869" y="0"/>
                </a:lnTo>
                <a:close/>
              </a:path>
              <a:path w="2489834" h="62229">
                <a:moveTo>
                  <a:pt x="2489514" y="0"/>
                </a:moveTo>
                <a:lnTo>
                  <a:pt x="2480736" y="0"/>
                </a:lnTo>
                <a:lnTo>
                  <a:pt x="2480736" y="53172"/>
                </a:lnTo>
                <a:lnTo>
                  <a:pt x="2489514" y="53172"/>
                </a:lnTo>
                <a:lnTo>
                  <a:pt x="2489514" y="0"/>
                </a:lnTo>
                <a:close/>
              </a:path>
              <a:path w="2489834" h="62229">
                <a:moveTo>
                  <a:pt x="8869" y="0"/>
                </a:moveTo>
                <a:lnTo>
                  <a:pt x="0" y="0"/>
                </a:lnTo>
                <a:lnTo>
                  <a:pt x="0" y="8857"/>
                </a:lnTo>
                <a:lnTo>
                  <a:pt x="8869" y="0"/>
                </a:lnTo>
                <a:close/>
              </a:path>
              <a:path w="2489834" h="62229">
                <a:moveTo>
                  <a:pt x="2480736" y="0"/>
                </a:moveTo>
                <a:lnTo>
                  <a:pt x="8869" y="0"/>
                </a:lnTo>
                <a:lnTo>
                  <a:pt x="8869" y="8857"/>
                </a:lnTo>
                <a:lnTo>
                  <a:pt x="2480736" y="8857"/>
                </a:lnTo>
                <a:lnTo>
                  <a:pt x="2480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502283" y="4912539"/>
            <a:ext cx="2489835" cy="62230"/>
          </a:xfrm>
          <a:custGeom>
            <a:avLst/>
            <a:gdLst/>
            <a:ahLst/>
            <a:cxnLst/>
            <a:rect l="l" t="t" r="r" b="b"/>
            <a:pathLst>
              <a:path w="2489834" h="62229">
                <a:moveTo>
                  <a:pt x="0" y="0"/>
                </a:moveTo>
                <a:lnTo>
                  <a:pt x="2480741" y="0"/>
                </a:lnTo>
                <a:lnTo>
                  <a:pt x="2489507" y="0"/>
                </a:lnTo>
                <a:lnTo>
                  <a:pt x="2489507" y="53173"/>
                </a:lnTo>
                <a:lnTo>
                  <a:pt x="2480741" y="61757"/>
                </a:lnTo>
                <a:lnTo>
                  <a:pt x="0" y="61757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502283" y="4912539"/>
            <a:ext cx="2480945" cy="53340"/>
          </a:xfrm>
          <a:custGeom>
            <a:avLst/>
            <a:gdLst/>
            <a:ahLst/>
            <a:cxnLst/>
            <a:rect l="l" t="t" r="r" b="b"/>
            <a:pathLst>
              <a:path w="2480945" h="53339">
                <a:moveTo>
                  <a:pt x="8826" y="53173"/>
                </a:moveTo>
                <a:lnTo>
                  <a:pt x="0" y="53173"/>
                </a:lnTo>
                <a:lnTo>
                  <a:pt x="2480741" y="53173"/>
                </a:lnTo>
                <a:lnTo>
                  <a:pt x="2480741" y="0"/>
                </a:lnTo>
                <a:lnTo>
                  <a:pt x="2480741" y="8858"/>
                </a:lnTo>
                <a:lnTo>
                  <a:pt x="0" y="8858"/>
                </a:lnTo>
                <a:lnTo>
                  <a:pt x="8826" y="0"/>
                </a:lnTo>
                <a:lnTo>
                  <a:pt x="8826" y="53173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897691" y="2215811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402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903543" y="2195200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30">
                <a:moveTo>
                  <a:pt x="8900" y="0"/>
                </a:moveTo>
                <a:lnTo>
                  <a:pt x="0" y="8778"/>
                </a:lnTo>
                <a:lnTo>
                  <a:pt x="0" y="61721"/>
                </a:lnTo>
                <a:lnTo>
                  <a:pt x="79461" y="61721"/>
                </a:lnTo>
                <a:lnTo>
                  <a:pt x="88239" y="52913"/>
                </a:lnTo>
                <a:lnTo>
                  <a:pt x="8900" y="52913"/>
                </a:lnTo>
                <a:lnTo>
                  <a:pt x="8900" y="0"/>
                </a:lnTo>
                <a:close/>
              </a:path>
              <a:path w="88265" h="62230">
                <a:moveTo>
                  <a:pt x="88239" y="0"/>
                </a:moveTo>
                <a:lnTo>
                  <a:pt x="79461" y="0"/>
                </a:lnTo>
                <a:lnTo>
                  <a:pt x="79461" y="52913"/>
                </a:lnTo>
                <a:lnTo>
                  <a:pt x="88239" y="52913"/>
                </a:lnTo>
                <a:lnTo>
                  <a:pt x="88239" y="0"/>
                </a:lnTo>
                <a:close/>
              </a:path>
              <a:path w="88265" h="62230">
                <a:moveTo>
                  <a:pt x="8900" y="0"/>
                </a:moveTo>
                <a:lnTo>
                  <a:pt x="0" y="0"/>
                </a:lnTo>
                <a:lnTo>
                  <a:pt x="0" y="8778"/>
                </a:lnTo>
                <a:lnTo>
                  <a:pt x="8900" y="0"/>
                </a:lnTo>
                <a:close/>
              </a:path>
              <a:path w="88265" h="62230">
                <a:moveTo>
                  <a:pt x="79461" y="0"/>
                </a:moveTo>
                <a:lnTo>
                  <a:pt x="8900" y="0"/>
                </a:lnTo>
                <a:lnTo>
                  <a:pt x="8900" y="8778"/>
                </a:lnTo>
                <a:lnTo>
                  <a:pt x="79461" y="8778"/>
                </a:lnTo>
                <a:lnTo>
                  <a:pt x="79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903558" y="2195168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30">
                <a:moveTo>
                  <a:pt x="0" y="0"/>
                </a:moveTo>
                <a:lnTo>
                  <a:pt x="79467" y="0"/>
                </a:lnTo>
                <a:lnTo>
                  <a:pt x="88232" y="0"/>
                </a:lnTo>
                <a:lnTo>
                  <a:pt x="88232" y="52960"/>
                </a:lnTo>
                <a:lnTo>
                  <a:pt x="79467" y="61751"/>
                </a:lnTo>
                <a:lnTo>
                  <a:pt x="0" y="61751"/>
                </a:lnTo>
                <a:lnTo>
                  <a:pt x="0" y="52960"/>
                </a:lnTo>
                <a:lnTo>
                  <a:pt x="0" y="0"/>
                </a:lnTo>
                <a:close/>
              </a:path>
            </a:pathLst>
          </a:custGeom>
          <a:ln w="8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903558" y="219516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39">
                <a:moveTo>
                  <a:pt x="8887" y="52960"/>
                </a:moveTo>
                <a:lnTo>
                  <a:pt x="0" y="52960"/>
                </a:lnTo>
                <a:lnTo>
                  <a:pt x="79467" y="52960"/>
                </a:lnTo>
                <a:lnTo>
                  <a:pt x="79467" y="0"/>
                </a:lnTo>
                <a:lnTo>
                  <a:pt x="79467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2960"/>
                </a:lnTo>
                <a:close/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906591" y="2343721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544" y="0"/>
                </a:lnTo>
              </a:path>
            </a:pathLst>
          </a:custGeom>
          <a:ln w="4529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912443" y="2327574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39">
                <a:moveTo>
                  <a:pt x="8900" y="0"/>
                </a:moveTo>
                <a:lnTo>
                  <a:pt x="0" y="8564"/>
                </a:lnTo>
                <a:lnTo>
                  <a:pt x="0" y="52943"/>
                </a:lnTo>
                <a:lnTo>
                  <a:pt x="70561" y="52943"/>
                </a:lnTo>
                <a:lnTo>
                  <a:pt x="79339" y="44013"/>
                </a:lnTo>
                <a:lnTo>
                  <a:pt x="8900" y="44013"/>
                </a:lnTo>
                <a:lnTo>
                  <a:pt x="8900" y="0"/>
                </a:lnTo>
                <a:close/>
              </a:path>
              <a:path w="79375" h="53339">
                <a:moveTo>
                  <a:pt x="79339" y="0"/>
                </a:moveTo>
                <a:lnTo>
                  <a:pt x="70561" y="0"/>
                </a:lnTo>
                <a:lnTo>
                  <a:pt x="70561" y="44013"/>
                </a:lnTo>
                <a:lnTo>
                  <a:pt x="79339" y="44013"/>
                </a:lnTo>
                <a:lnTo>
                  <a:pt x="79339" y="0"/>
                </a:lnTo>
                <a:close/>
              </a:path>
              <a:path w="79375" h="53339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79375" h="53339">
                <a:moveTo>
                  <a:pt x="70561" y="0"/>
                </a:moveTo>
                <a:lnTo>
                  <a:pt x="8900" y="0"/>
                </a:lnTo>
                <a:lnTo>
                  <a:pt x="8900" y="8564"/>
                </a:lnTo>
                <a:lnTo>
                  <a:pt x="70561" y="8564"/>
                </a:lnTo>
                <a:lnTo>
                  <a:pt x="705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912445" y="2327584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39">
                <a:moveTo>
                  <a:pt x="0" y="0"/>
                </a:moveTo>
                <a:lnTo>
                  <a:pt x="70580" y="0"/>
                </a:lnTo>
                <a:lnTo>
                  <a:pt x="79345" y="0"/>
                </a:lnTo>
                <a:lnTo>
                  <a:pt x="79345" y="43985"/>
                </a:lnTo>
                <a:lnTo>
                  <a:pt x="70580" y="52929"/>
                </a:lnTo>
                <a:lnTo>
                  <a:pt x="0" y="52929"/>
                </a:lnTo>
                <a:lnTo>
                  <a:pt x="0" y="43985"/>
                </a:lnTo>
                <a:lnTo>
                  <a:pt x="0" y="0"/>
                </a:lnTo>
                <a:close/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912445" y="2327584"/>
            <a:ext cx="71120" cy="44450"/>
          </a:xfrm>
          <a:custGeom>
            <a:avLst/>
            <a:gdLst/>
            <a:ahLst/>
            <a:cxnLst/>
            <a:rect l="l" t="t" r="r" b="b"/>
            <a:pathLst>
              <a:path w="71120" h="44450">
                <a:moveTo>
                  <a:pt x="8887" y="43985"/>
                </a:moveTo>
                <a:lnTo>
                  <a:pt x="0" y="43985"/>
                </a:lnTo>
                <a:lnTo>
                  <a:pt x="70580" y="43985"/>
                </a:lnTo>
                <a:lnTo>
                  <a:pt x="70580" y="0"/>
                </a:lnTo>
                <a:lnTo>
                  <a:pt x="70580" y="8546"/>
                </a:lnTo>
                <a:lnTo>
                  <a:pt x="0" y="8546"/>
                </a:lnTo>
                <a:lnTo>
                  <a:pt x="8887" y="0"/>
                </a:lnTo>
                <a:lnTo>
                  <a:pt x="8887" y="43985"/>
                </a:lnTo>
                <a:close/>
              </a:path>
            </a:pathLst>
          </a:custGeom>
          <a:ln w="8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809451" y="247166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815303" y="2451049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30">
                <a:moveTo>
                  <a:pt x="8900" y="0"/>
                </a:moveTo>
                <a:lnTo>
                  <a:pt x="0" y="8564"/>
                </a:lnTo>
                <a:lnTo>
                  <a:pt x="0" y="61874"/>
                </a:lnTo>
                <a:lnTo>
                  <a:pt x="167700" y="61874"/>
                </a:lnTo>
                <a:lnTo>
                  <a:pt x="176479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176529" h="62230">
                <a:moveTo>
                  <a:pt x="176479" y="0"/>
                </a:moveTo>
                <a:lnTo>
                  <a:pt x="167700" y="0"/>
                </a:lnTo>
                <a:lnTo>
                  <a:pt x="167700" y="52943"/>
                </a:lnTo>
                <a:lnTo>
                  <a:pt x="176479" y="52943"/>
                </a:lnTo>
                <a:lnTo>
                  <a:pt x="176479" y="0"/>
                </a:lnTo>
                <a:close/>
              </a:path>
              <a:path w="176529" h="62230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176529" h="62230">
                <a:moveTo>
                  <a:pt x="167700" y="0"/>
                </a:moveTo>
                <a:lnTo>
                  <a:pt x="8900" y="0"/>
                </a:lnTo>
                <a:lnTo>
                  <a:pt x="8900" y="8564"/>
                </a:lnTo>
                <a:lnTo>
                  <a:pt x="167700" y="8564"/>
                </a:lnTo>
                <a:lnTo>
                  <a:pt x="167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815295" y="2451055"/>
            <a:ext cx="176530" cy="62230"/>
          </a:xfrm>
          <a:custGeom>
            <a:avLst/>
            <a:gdLst/>
            <a:ahLst/>
            <a:cxnLst/>
            <a:rect l="l" t="t" r="r" b="b"/>
            <a:pathLst>
              <a:path w="176529" h="62230">
                <a:moveTo>
                  <a:pt x="0" y="0"/>
                </a:moveTo>
                <a:lnTo>
                  <a:pt x="167730" y="0"/>
                </a:lnTo>
                <a:lnTo>
                  <a:pt x="176495" y="0"/>
                </a:lnTo>
                <a:lnTo>
                  <a:pt x="176495" y="52929"/>
                </a:lnTo>
                <a:lnTo>
                  <a:pt x="167730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815295" y="2451055"/>
            <a:ext cx="168275" cy="53340"/>
          </a:xfrm>
          <a:custGeom>
            <a:avLst/>
            <a:gdLst/>
            <a:ahLst/>
            <a:cxnLst/>
            <a:rect l="l" t="t" r="r" b="b"/>
            <a:pathLst>
              <a:path w="168275" h="53339">
                <a:moveTo>
                  <a:pt x="8887" y="52929"/>
                </a:moveTo>
                <a:lnTo>
                  <a:pt x="0" y="52929"/>
                </a:lnTo>
                <a:lnTo>
                  <a:pt x="167730" y="52929"/>
                </a:lnTo>
                <a:lnTo>
                  <a:pt x="167730" y="0"/>
                </a:lnTo>
                <a:lnTo>
                  <a:pt x="167730" y="8577"/>
                </a:lnTo>
                <a:lnTo>
                  <a:pt x="0" y="8577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818351" y="260392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93" y="0"/>
                </a:lnTo>
              </a:path>
            </a:pathLst>
          </a:custGeom>
          <a:ln w="54455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824204" y="2583210"/>
            <a:ext cx="167640" cy="62230"/>
          </a:xfrm>
          <a:custGeom>
            <a:avLst/>
            <a:gdLst/>
            <a:ahLst/>
            <a:cxnLst/>
            <a:rect l="l" t="t" r="r" b="b"/>
            <a:pathLst>
              <a:path w="167640" h="62230">
                <a:moveTo>
                  <a:pt x="8778" y="0"/>
                </a:moveTo>
                <a:lnTo>
                  <a:pt x="0" y="8808"/>
                </a:lnTo>
                <a:lnTo>
                  <a:pt x="0" y="61752"/>
                </a:lnTo>
                <a:lnTo>
                  <a:pt x="158800" y="61752"/>
                </a:lnTo>
                <a:lnTo>
                  <a:pt x="167579" y="53187"/>
                </a:lnTo>
                <a:lnTo>
                  <a:pt x="8778" y="53187"/>
                </a:lnTo>
                <a:lnTo>
                  <a:pt x="8778" y="0"/>
                </a:lnTo>
                <a:close/>
              </a:path>
              <a:path w="167640" h="62230">
                <a:moveTo>
                  <a:pt x="167579" y="0"/>
                </a:moveTo>
                <a:lnTo>
                  <a:pt x="158800" y="0"/>
                </a:lnTo>
                <a:lnTo>
                  <a:pt x="158800" y="53187"/>
                </a:lnTo>
                <a:lnTo>
                  <a:pt x="167579" y="53187"/>
                </a:lnTo>
                <a:lnTo>
                  <a:pt x="167579" y="0"/>
                </a:lnTo>
                <a:close/>
              </a:path>
              <a:path w="167640" h="62230">
                <a:moveTo>
                  <a:pt x="8778" y="0"/>
                </a:moveTo>
                <a:lnTo>
                  <a:pt x="0" y="0"/>
                </a:lnTo>
                <a:lnTo>
                  <a:pt x="0" y="8808"/>
                </a:lnTo>
                <a:lnTo>
                  <a:pt x="8778" y="0"/>
                </a:lnTo>
                <a:close/>
              </a:path>
              <a:path w="167640" h="62230">
                <a:moveTo>
                  <a:pt x="158800" y="0"/>
                </a:moveTo>
                <a:lnTo>
                  <a:pt x="8778" y="0"/>
                </a:lnTo>
                <a:lnTo>
                  <a:pt x="8778" y="8808"/>
                </a:lnTo>
                <a:lnTo>
                  <a:pt x="158800" y="8808"/>
                </a:lnTo>
                <a:lnTo>
                  <a:pt x="158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824182" y="2583196"/>
            <a:ext cx="167640" cy="62230"/>
          </a:xfrm>
          <a:custGeom>
            <a:avLst/>
            <a:gdLst/>
            <a:ahLst/>
            <a:cxnLst/>
            <a:rect l="l" t="t" r="r" b="b"/>
            <a:pathLst>
              <a:path w="167640" h="62230">
                <a:moveTo>
                  <a:pt x="0" y="0"/>
                </a:moveTo>
                <a:lnTo>
                  <a:pt x="158843" y="0"/>
                </a:lnTo>
                <a:lnTo>
                  <a:pt x="167608" y="0"/>
                </a:lnTo>
                <a:lnTo>
                  <a:pt x="167608" y="53173"/>
                </a:lnTo>
                <a:lnTo>
                  <a:pt x="158843" y="61751"/>
                </a:lnTo>
                <a:lnTo>
                  <a:pt x="0" y="61751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824182" y="2583196"/>
            <a:ext cx="159385" cy="53340"/>
          </a:xfrm>
          <a:custGeom>
            <a:avLst/>
            <a:gdLst/>
            <a:ahLst/>
            <a:cxnLst/>
            <a:rect l="l" t="t" r="r" b="b"/>
            <a:pathLst>
              <a:path w="159384" h="53339">
                <a:moveTo>
                  <a:pt x="8795" y="53173"/>
                </a:moveTo>
                <a:lnTo>
                  <a:pt x="0" y="53173"/>
                </a:lnTo>
                <a:lnTo>
                  <a:pt x="158843" y="53173"/>
                </a:lnTo>
                <a:lnTo>
                  <a:pt x="158843" y="0"/>
                </a:lnTo>
                <a:lnTo>
                  <a:pt x="158843" y="8821"/>
                </a:lnTo>
                <a:lnTo>
                  <a:pt x="0" y="8821"/>
                </a:lnTo>
                <a:lnTo>
                  <a:pt x="8795" y="0"/>
                </a:lnTo>
                <a:lnTo>
                  <a:pt x="8795" y="53173"/>
                </a:lnTo>
                <a:close/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809451" y="273195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45585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815303" y="2715615"/>
            <a:ext cx="176530" cy="53340"/>
          </a:xfrm>
          <a:custGeom>
            <a:avLst/>
            <a:gdLst/>
            <a:ahLst/>
            <a:cxnLst/>
            <a:rect l="l" t="t" r="r" b="b"/>
            <a:pathLst>
              <a:path w="176529" h="53339">
                <a:moveTo>
                  <a:pt x="8900" y="0"/>
                </a:moveTo>
                <a:lnTo>
                  <a:pt x="0" y="8808"/>
                </a:lnTo>
                <a:lnTo>
                  <a:pt x="0" y="52943"/>
                </a:lnTo>
                <a:lnTo>
                  <a:pt x="167700" y="52943"/>
                </a:lnTo>
                <a:lnTo>
                  <a:pt x="176479" y="44226"/>
                </a:lnTo>
                <a:lnTo>
                  <a:pt x="8900" y="44226"/>
                </a:lnTo>
                <a:lnTo>
                  <a:pt x="8900" y="0"/>
                </a:lnTo>
                <a:close/>
              </a:path>
              <a:path w="176529" h="53339">
                <a:moveTo>
                  <a:pt x="176479" y="0"/>
                </a:moveTo>
                <a:lnTo>
                  <a:pt x="167700" y="0"/>
                </a:lnTo>
                <a:lnTo>
                  <a:pt x="167700" y="44226"/>
                </a:lnTo>
                <a:lnTo>
                  <a:pt x="176479" y="44226"/>
                </a:lnTo>
                <a:lnTo>
                  <a:pt x="176479" y="0"/>
                </a:lnTo>
                <a:close/>
              </a:path>
              <a:path w="176529" h="53339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176529" h="53339">
                <a:moveTo>
                  <a:pt x="167700" y="0"/>
                </a:moveTo>
                <a:lnTo>
                  <a:pt x="8900" y="0"/>
                </a:lnTo>
                <a:lnTo>
                  <a:pt x="8900" y="8808"/>
                </a:lnTo>
                <a:lnTo>
                  <a:pt x="167700" y="8808"/>
                </a:lnTo>
                <a:lnTo>
                  <a:pt x="167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815295" y="2715611"/>
            <a:ext cx="176530" cy="53340"/>
          </a:xfrm>
          <a:custGeom>
            <a:avLst/>
            <a:gdLst/>
            <a:ahLst/>
            <a:cxnLst/>
            <a:rect l="l" t="t" r="r" b="b"/>
            <a:pathLst>
              <a:path w="176529" h="53339">
                <a:moveTo>
                  <a:pt x="0" y="0"/>
                </a:moveTo>
                <a:lnTo>
                  <a:pt x="167730" y="0"/>
                </a:lnTo>
                <a:lnTo>
                  <a:pt x="176495" y="0"/>
                </a:lnTo>
                <a:lnTo>
                  <a:pt x="176495" y="44230"/>
                </a:lnTo>
                <a:lnTo>
                  <a:pt x="167730" y="52929"/>
                </a:lnTo>
                <a:lnTo>
                  <a:pt x="0" y="52929"/>
                </a:lnTo>
                <a:lnTo>
                  <a:pt x="0" y="44230"/>
                </a:lnTo>
                <a:lnTo>
                  <a:pt x="0" y="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815295" y="2715611"/>
            <a:ext cx="168275" cy="44450"/>
          </a:xfrm>
          <a:custGeom>
            <a:avLst/>
            <a:gdLst/>
            <a:ahLst/>
            <a:cxnLst/>
            <a:rect l="l" t="t" r="r" b="b"/>
            <a:pathLst>
              <a:path w="168275" h="44450">
                <a:moveTo>
                  <a:pt x="8887" y="44230"/>
                </a:moveTo>
                <a:lnTo>
                  <a:pt x="0" y="44230"/>
                </a:lnTo>
                <a:lnTo>
                  <a:pt x="167730" y="44230"/>
                </a:lnTo>
                <a:lnTo>
                  <a:pt x="167730" y="0"/>
                </a:lnTo>
                <a:lnTo>
                  <a:pt x="167730" y="8791"/>
                </a:lnTo>
                <a:lnTo>
                  <a:pt x="0" y="8791"/>
                </a:lnTo>
                <a:lnTo>
                  <a:pt x="8887" y="0"/>
                </a:lnTo>
                <a:lnTo>
                  <a:pt x="8887" y="44230"/>
                </a:lnTo>
                <a:close/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588745" y="285970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406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594597" y="2839090"/>
            <a:ext cx="397510" cy="62230"/>
          </a:xfrm>
          <a:custGeom>
            <a:avLst/>
            <a:gdLst/>
            <a:ahLst/>
            <a:cxnLst/>
            <a:rect l="l" t="t" r="r" b="b"/>
            <a:pathLst>
              <a:path w="397509" h="62230">
                <a:moveTo>
                  <a:pt x="8778" y="0"/>
                </a:moveTo>
                <a:lnTo>
                  <a:pt x="0" y="8930"/>
                </a:lnTo>
                <a:lnTo>
                  <a:pt x="0" y="61843"/>
                </a:lnTo>
                <a:lnTo>
                  <a:pt x="388406" y="61843"/>
                </a:lnTo>
                <a:lnTo>
                  <a:pt x="397184" y="52913"/>
                </a:lnTo>
                <a:lnTo>
                  <a:pt x="8778" y="52913"/>
                </a:lnTo>
                <a:lnTo>
                  <a:pt x="8778" y="0"/>
                </a:lnTo>
                <a:close/>
              </a:path>
              <a:path w="397509" h="62230">
                <a:moveTo>
                  <a:pt x="397184" y="0"/>
                </a:moveTo>
                <a:lnTo>
                  <a:pt x="388406" y="0"/>
                </a:lnTo>
                <a:lnTo>
                  <a:pt x="388406" y="52913"/>
                </a:lnTo>
                <a:lnTo>
                  <a:pt x="397184" y="52913"/>
                </a:lnTo>
                <a:lnTo>
                  <a:pt x="397184" y="0"/>
                </a:lnTo>
                <a:close/>
              </a:path>
              <a:path w="397509" h="62230">
                <a:moveTo>
                  <a:pt x="8778" y="0"/>
                </a:moveTo>
                <a:lnTo>
                  <a:pt x="0" y="0"/>
                </a:lnTo>
                <a:lnTo>
                  <a:pt x="0" y="8930"/>
                </a:lnTo>
                <a:lnTo>
                  <a:pt x="8778" y="0"/>
                </a:lnTo>
                <a:close/>
              </a:path>
              <a:path w="397509" h="62230">
                <a:moveTo>
                  <a:pt x="388406" y="0"/>
                </a:moveTo>
                <a:lnTo>
                  <a:pt x="8778" y="0"/>
                </a:lnTo>
                <a:lnTo>
                  <a:pt x="8778" y="8930"/>
                </a:lnTo>
                <a:lnTo>
                  <a:pt x="388406" y="8930"/>
                </a:lnTo>
                <a:lnTo>
                  <a:pt x="388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594576" y="2839083"/>
            <a:ext cx="397510" cy="62230"/>
          </a:xfrm>
          <a:custGeom>
            <a:avLst/>
            <a:gdLst/>
            <a:ahLst/>
            <a:cxnLst/>
            <a:rect l="l" t="t" r="r" b="b"/>
            <a:pathLst>
              <a:path w="397509" h="62230">
                <a:moveTo>
                  <a:pt x="0" y="0"/>
                </a:moveTo>
                <a:lnTo>
                  <a:pt x="388449" y="0"/>
                </a:lnTo>
                <a:lnTo>
                  <a:pt x="397214" y="0"/>
                </a:lnTo>
                <a:lnTo>
                  <a:pt x="397214" y="52929"/>
                </a:lnTo>
                <a:lnTo>
                  <a:pt x="388449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594576" y="2839083"/>
            <a:ext cx="388620" cy="53340"/>
          </a:xfrm>
          <a:custGeom>
            <a:avLst/>
            <a:gdLst/>
            <a:ahLst/>
            <a:cxnLst/>
            <a:rect l="l" t="t" r="r" b="b"/>
            <a:pathLst>
              <a:path w="388620" h="53339">
                <a:moveTo>
                  <a:pt x="8795" y="52929"/>
                </a:moveTo>
                <a:lnTo>
                  <a:pt x="0" y="52929"/>
                </a:lnTo>
                <a:lnTo>
                  <a:pt x="388449" y="52929"/>
                </a:lnTo>
                <a:lnTo>
                  <a:pt x="388449" y="0"/>
                </a:lnTo>
                <a:lnTo>
                  <a:pt x="388449" y="8913"/>
                </a:lnTo>
                <a:lnTo>
                  <a:pt x="0" y="8913"/>
                </a:lnTo>
                <a:lnTo>
                  <a:pt x="8795" y="0"/>
                </a:lnTo>
                <a:lnTo>
                  <a:pt x="8795" y="52929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977152" y="2965656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9" y="0"/>
                </a:moveTo>
                <a:lnTo>
                  <a:pt x="4429" y="52899"/>
                </a:lnTo>
              </a:path>
            </a:pathLst>
          </a:custGeom>
          <a:ln w="101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983004" y="2971464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30">
                <a:moveTo>
                  <a:pt x="8778" y="0"/>
                </a:moveTo>
                <a:lnTo>
                  <a:pt x="0" y="8930"/>
                </a:lnTo>
                <a:lnTo>
                  <a:pt x="0" y="61874"/>
                </a:lnTo>
                <a:lnTo>
                  <a:pt x="8778" y="61874"/>
                </a:lnTo>
                <a:lnTo>
                  <a:pt x="11826" y="58815"/>
                </a:lnTo>
                <a:lnTo>
                  <a:pt x="11826" y="52943"/>
                </a:lnTo>
                <a:lnTo>
                  <a:pt x="8778" y="52943"/>
                </a:lnTo>
                <a:lnTo>
                  <a:pt x="8778" y="0"/>
                </a:lnTo>
                <a:close/>
              </a:path>
              <a:path w="12065" h="62230">
                <a:moveTo>
                  <a:pt x="11826" y="0"/>
                </a:moveTo>
                <a:lnTo>
                  <a:pt x="8778" y="0"/>
                </a:lnTo>
                <a:lnTo>
                  <a:pt x="8778" y="52943"/>
                </a:lnTo>
                <a:lnTo>
                  <a:pt x="11826" y="52943"/>
                </a:lnTo>
                <a:lnTo>
                  <a:pt x="11826" y="0"/>
                </a:lnTo>
                <a:close/>
              </a:path>
              <a:path w="12065" h="62230">
                <a:moveTo>
                  <a:pt x="8778" y="0"/>
                </a:moveTo>
                <a:lnTo>
                  <a:pt x="0" y="0"/>
                </a:lnTo>
                <a:lnTo>
                  <a:pt x="0" y="8930"/>
                </a:lnTo>
                <a:lnTo>
                  <a:pt x="8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983025" y="297146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8765" y="0"/>
                </a:lnTo>
                <a:lnTo>
                  <a:pt x="11805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983025" y="2971468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30">
                <a:moveTo>
                  <a:pt x="11805" y="58793"/>
                </a:moveTo>
                <a:lnTo>
                  <a:pt x="8765" y="61842"/>
                </a:lnTo>
                <a:lnTo>
                  <a:pt x="0" y="61842"/>
                </a:lnTo>
                <a:lnTo>
                  <a:pt x="0" y="52929"/>
                </a:lnTo>
                <a:lnTo>
                  <a:pt x="0" y="0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983025" y="2971468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8765" y="52929"/>
                </a:moveTo>
                <a:lnTo>
                  <a:pt x="0" y="52929"/>
                </a:lnTo>
                <a:lnTo>
                  <a:pt x="8765" y="52929"/>
                </a:lnTo>
                <a:lnTo>
                  <a:pt x="8765" y="0"/>
                </a:lnTo>
                <a:lnTo>
                  <a:pt x="8765" y="8913"/>
                </a:lnTo>
                <a:lnTo>
                  <a:pt x="0" y="8913"/>
                </a:lnTo>
                <a:lnTo>
                  <a:pt x="8765" y="0"/>
                </a:lnTo>
                <a:lnTo>
                  <a:pt x="8765" y="52929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950848" y="3098111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0" y="22020"/>
                </a:moveTo>
                <a:lnTo>
                  <a:pt x="26265" y="22020"/>
                </a:lnTo>
              </a:path>
            </a:pathLst>
          </a:custGeom>
          <a:ln w="45311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956669" y="310386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8900" y="0"/>
                </a:moveTo>
                <a:lnTo>
                  <a:pt x="0" y="8930"/>
                </a:lnTo>
                <a:lnTo>
                  <a:pt x="0" y="52943"/>
                </a:lnTo>
                <a:lnTo>
                  <a:pt x="26334" y="52943"/>
                </a:lnTo>
                <a:lnTo>
                  <a:pt x="35112" y="44013"/>
                </a:lnTo>
                <a:lnTo>
                  <a:pt x="8900" y="44013"/>
                </a:lnTo>
                <a:lnTo>
                  <a:pt x="8900" y="0"/>
                </a:lnTo>
                <a:close/>
              </a:path>
              <a:path w="35559" h="53339">
                <a:moveTo>
                  <a:pt x="35112" y="0"/>
                </a:moveTo>
                <a:lnTo>
                  <a:pt x="26334" y="0"/>
                </a:lnTo>
                <a:lnTo>
                  <a:pt x="26334" y="44013"/>
                </a:lnTo>
                <a:lnTo>
                  <a:pt x="35112" y="44013"/>
                </a:lnTo>
                <a:lnTo>
                  <a:pt x="35112" y="0"/>
                </a:lnTo>
                <a:close/>
              </a:path>
              <a:path w="35559" h="53339">
                <a:moveTo>
                  <a:pt x="8900" y="0"/>
                </a:moveTo>
                <a:lnTo>
                  <a:pt x="0" y="0"/>
                </a:lnTo>
                <a:lnTo>
                  <a:pt x="0" y="8930"/>
                </a:lnTo>
                <a:lnTo>
                  <a:pt x="8900" y="0"/>
                </a:lnTo>
                <a:close/>
              </a:path>
              <a:path w="35559" h="53339">
                <a:moveTo>
                  <a:pt x="26334" y="0"/>
                </a:moveTo>
                <a:lnTo>
                  <a:pt x="8900" y="0"/>
                </a:lnTo>
                <a:lnTo>
                  <a:pt x="8900" y="8930"/>
                </a:lnTo>
                <a:lnTo>
                  <a:pt x="26334" y="8930"/>
                </a:lnTo>
                <a:lnTo>
                  <a:pt x="26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956668" y="310388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0" y="0"/>
                </a:moveTo>
                <a:lnTo>
                  <a:pt x="26357" y="0"/>
                </a:lnTo>
                <a:lnTo>
                  <a:pt x="35122" y="0"/>
                </a:lnTo>
                <a:lnTo>
                  <a:pt x="35122" y="44016"/>
                </a:lnTo>
                <a:lnTo>
                  <a:pt x="26357" y="52929"/>
                </a:lnTo>
                <a:lnTo>
                  <a:pt x="0" y="52929"/>
                </a:lnTo>
                <a:lnTo>
                  <a:pt x="0" y="44016"/>
                </a:lnTo>
                <a:lnTo>
                  <a:pt x="0" y="0"/>
                </a:lnTo>
                <a:close/>
              </a:path>
            </a:pathLst>
          </a:custGeom>
          <a:ln w="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956668" y="3103883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8917" y="44016"/>
                </a:moveTo>
                <a:lnTo>
                  <a:pt x="0" y="44016"/>
                </a:lnTo>
                <a:lnTo>
                  <a:pt x="26357" y="44016"/>
                </a:lnTo>
                <a:lnTo>
                  <a:pt x="26357" y="0"/>
                </a:lnTo>
                <a:lnTo>
                  <a:pt x="26357" y="8913"/>
                </a:lnTo>
                <a:lnTo>
                  <a:pt x="0" y="8913"/>
                </a:lnTo>
                <a:lnTo>
                  <a:pt x="8917" y="0"/>
                </a:lnTo>
                <a:lnTo>
                  <a:pt x="8917" y="44016"/>
                </a:lnTo>
                <a:close/>
              </a:path>
            </a:pathLst>
          </a:custGeom>
          <a:ln w="8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323905" y="3248077"/>
            <a:ext cx="653415" cy="0"/>
          </a:xfrm>
          <a:custGeom>
            <a:avLst/>
            <a:gdLst/>
            <a:ahLst/>
            <a:cxnLst/>
            <a:rect l="l" t="t" r="r" b="b"/>
            <a:pathLst>
              <a:path w="653415">
                <a:moveTo>
                  <a:pt x="0" y="0"/>
                </a:moveTo>
                <a:lnTo>
                  <a:pt x="653165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329757" y="3227466"/>
            <a:ext cx="662305" cy="62230"/>
          </a:xfrm>
          <a:custGeom>
            <a:avLst/>
            <a:gdLst/>
            <a:ahLst/>
            <a:cxnLst/>
            <a:rect l="l" t="t" r="r" b="b"/>
            <a:pathLst>
              <a:path w="662304" h="62229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653247" y="61752"/>
                </a:lnTo>
                <a:lnTo>
                  <a:pt x="662025" y="52821"/>
                </a:lnTo>
                <a:lnTo>
                  <a:pt x="8900" y="52821"/>
                </a:lnTo>
                <a:lnTo>
                  <a:pt x="8900" y="0"/>
                </a:lnTo>
                <a:close/>
              </a:path>
              <a:path w="662304" h="62229">
                <a:moveTo>
                  <a:pt x="662025" y="0"/>
                </a:moveTo>
                <a:lnTo>
                  <a:pt x="653247" y="0"/>
                </a:lnTo>
                <a:lnTo>
                  <a:pt x="653247" y="52821"/>
                </a:lnTo>
                <a:lnTo>
                  <a:pt x="662025" y="52821"/>
                </a:lnTo>
                <a:lnTo>
                  <a:pt x="662025" y="0"/>
                </a:lnTo>
                <a:close/>
              </a:path>
              <a:path w="662304" h="62229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662304" h="62229">
                <a:moveTo>
                  <a:pt x="653247" y="0"/>
                </a:moveTo>
                <a:lnTo>
                  <a:pt x="8900" y="0"/>
                </a:lnTo>
                <a:lnTo>
                  <a:pt x="8900" y="8808"/>
                </a:lnTo>
                <a:lnTo>
                  <a:pt x="653247" y="8808"/>
                </a:lnTo>
                <a:lnTo>
                  <a:pt x="65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329756" y="3227446"/>
            <a:ext cx="662305" cy="62230"/>
          </a:xfrm>
          <a:custGeom>
            <a:avLst/>
            <a:gdLst/>
            <a:ahLst/>
            <a:cxnLst/>
            <a:rect l="l" t="t" r="r" b="b"/>
            <a:pathLst>
              <a:path w="662304" h="62229">
                <a:moveTo>
                  <a:pt x="0" y="0"/>
                </a:moveTo>
                <a:lnTo>
                  <a:pt x="653268" y="0"/>
                </a:lnTo>
                <a:lnTo>
                  <a:pt x="662034" y="0"/>
                </a:lnTo>
                <a:lnTo>
                  <a:pt x="662034" y="52837"/>
                </a:lnTo>
                <a:lnTo>
                  <a:pt x="653268" y="61751"/>
                </a:lnTo>
                <a:lnTo>
                  <a:pt x="0" y="61751"/>
                </a:lnTo>
                <a:lnTo>
                  <a:pt x="0" y="52837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329756" y="3227446"/>
            <a:ext cx="653415" cy="53340"/>
          </a:xfrm>
          <a:custGeom>
            <a:avLst/>
            <a:gdLst/>
            <a:ahLst/>
            <a:cxnLst/>
            <a:rect l="l" t="t" r="r" b="b"/>
            <a:pathLst>
              <a:path w="653415" h="53339">
                <a:moveTo>
                  <a:pt x="8887" y="52837"/>
                </a:moveTo>
                <a:lnTo>
                  <a:pt x="0" y="52837"/>
                </a:lnTo>
                <a:lnTo>
                  <a:pt x="653268" y="52837"/>
                </a:lnTo>
                <a:lnTo>
                  <a:pt x="653268" y="0"/>
                </a:lnTo>
                <a:lnTo>
                  <a:pt x="653268" y="8821"/>
                </a:lnTo>
                <a:lnTo>
                  <a:pt x="0" y="8821"/>
                </a:lnTo>
                <a:lnTo>
                  <a:pt x="8887" y="0"/>
                </a:lnTo>
                <a:lnTo>
                  <a:pt x="8887" y="52837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977152" y="3354032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9" y="0"/>
                </a:moveTo>
                <a:lnTo>
                  <a:pt x="4429" y="52899"/>
                </a:lnTo>
              </a:path>
            </a:pathLst>
          </a:custGeom>
          <a:ln w="101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983004" y="3359871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29">
                <a:moveTo>
                  <a:pt x="8778" y="0"/>
                </a:moveTo>
                <a:lnTo>
                  <a:pt x="0" y="8778"/>
                </a:lnTo>
                <a:lnTo>
                  <a:pt x="0" y="61721"/>
                </a:lnTo>
                <a:lnTo>
                  <a:pt x="8778" y="61721"/>
                </a:lnTo>
                <a:lnTo>
                  <a:pt x="11826" y="58663"/>
                </a:lnTo>
                <a:lnTo>
                  <a:pt x="11826" y="52791"/>
                </a:lnTo>
                <a:lnTo>
                  <a:pt x="8778" y="52791"/>
                </a:lnTo>
                <a:lnTo>
                  <a:pt x="8778" y="0"/>
                </a:lnTo>
                <a:close/>
              </a:path>
              <a:path w="12065" h="62229">
                <a:moveTo>
                  <a:pt x="11826" y="0"/>
                </a:moveTo>
                <a:lnTo>
                  <a:pt x="8778" y="0"/>
                </a:lnTo>
                <a:lnTo>
                  <a:pt x="8778" y="52791"/>
                </a:lnTo>
                <a:lnTo>
                  <a:pt x="11826" y="52791"/>
                </a:lnTo>
                <a:lnTo>
                  <a:pt x="11826" y="0"/>
                </a:lnTo>
                <a:close/>
              </a:path>
              <a:path w="12065" h="62229">
                <a:moveTo>
                  <a:pt x="8778" y="0"/>
                </a:moveTo>
                <a:lnTo>
                  <a:pt x="0" y="0"/>
                </a:lnTo>
                <a:lnTo>
                  <a:pt x="0" y="8778"/>
                </a:lnTo>
                <a:lnTo>
                  <a:pt x="8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983025" y="335986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8765" y="0"/>
                </a:lnTo>
                <a:lnTo>
                  <a:pt x="11805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983025" y="3359861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29">
                <a:moveTo>
                  <a:pt x="11805" y="58671"/>
                </a:moveTo>
                <a:lnTo>
                  <a:pt x="8765" y="61720"/>
                </a:lnTo>
                <a:lnTo>
                  <a:pt x="0" y="61720"/>
                </a:lnTo>
                <a:lnTo>
                  <a:pt x="0" y="52807"/>
                </a:lnTo>
                <a:lnTo>
                  <a:pt x="0" y="0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983025" y="3359861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8765" y="52807"/>
                </a:moveTo>
                <a:lnTo>
                  <a:pt x="0" y="52807"/>
                </a:lnTo>
                <a:lnTo>
                  <a:pt x="8765" y="52807"/>
                </a:lnTo>
                <a:lnTo>
                  <a:pt x="8765" y="0"/>
                </a:lnTo>
                <a:lnTo>
                  <a:pt x="8765" y="8791"/>
                </a:lnTo>
                <a:lnTo>
                  <a:pt x="0" y="8791"/>
                </a:lnTo>
                <a:lnTo>
                  <a:pt x="8765" y="0"/>
                </a:lnTo>
                <a:lnTo>
                  <a:pt x="8765" y="52807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968251" y="3477507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9" y="0"/>
                </a:moveTo>
                <a:lnTo>
                  <a:pt x="4429" y="52899"/>
                </a:lnTo>
              </a:path>
            </a:pathLst>
          </a:custGeom>
          <a:ln w="101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974134" y="3483345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8869" y="0"/>
                </a:moveTo>
                <a:lnTo>
                  <a:pt x="0" y="8900"/>
                </a:lnTo>
                <a:lnTo>
                  <a:pt x="0" y="61721"/>
                </a:lnTo>
                <a:lnTo>
                  <a:pt x="8869" y="61721"/>
                </a:lnTo>
                <a:lnTo>
                  <a:pt x="17647" y="52943"/>
                </a:lnTo>
                <a:lnTo>
                  <a:pt x="8869" y="52943"/>
                </a:lnTo>
                <a:lnTo>
                  <a:pt x="8869" y="0"/>
                </a:lnTo>
                <a:close/>
              </a:path>
              <a:path w="17779" h="62229">
                <a:moveTo>
                  <a:pt x="17647" y="0"/>
                </a:moveTo>
                <a:lnTo>
                  <a:pt x="8869" y="0"/>
                </a:lnTo>
                <a:lnTo>
                  <a:pt x="8869" y="52943"/>
                </a:lnTo>
                <a:lnTo>
                  <a:pt x="17647" y="52943"/>
                </a:lnTo>
                <a:lnTo>
                  <a:pt x="17647" y="0"/>
                </a:lnTo>
                <a:close/>
              </a:path>
              <a:path w="17779" h="62229">
                <a:moveTo>
                  <a:pt x="8869" y="0"/>
                </a:moveTo>
                <a:lnTo>
                  <a:pt x="0" y="0"/>
                </a:lnTo>
                <a:lnTo>
                  <a:pt x="0" y="8900"/>
                </a:lnTo>
                <a:lnTo>
                  <a:pt x="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974108" y="3483333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0" y="0"/>
                </a:moveTo>
                <a:lnTo>
                  <a:pt x="8917" y="0"/>
                </a:lnTo>
                <a:lnTo>
                  <a:pt x="17683" y="0"/>
                </a:lnTo>
                <a:lnTo>
                  <a:pt x="17683" y="52929"/>
                </a:lnTo>
                <a:lnTo>
                  <a:pt x="8917" y="61720"/>
                </a:lnTo>
                <a:lnTo>
                  <a:pt x="0" y="61720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974108" y="3483333"/>
            <a:ext cx="9525" cy="53340"/>
          </a:xfrm>
          <a:custGeom>
            <a:avLst/>
            <a:gdLst/>
            <a:ahLst/>
            <a:cxnLst/>
            <a:rect l="l" t="t" r="r" b="b"/>
            <a:pathLst>
              <a:path w="9525" h="53339">
                <a:moveTo>
                  <a:pt x="8917" y="52929"/>
                </a:moveTo>
                <a:lnTo>
                  <a:pt x="0" y="52929"/>
                </a:lnTo>
                <a:lnTo>
                  <a:pt x="8917" y="52929"/>
                </a:lnTo>
                <a:lnTo>
                  <a:pt x="8917" y="0"/>
                </a:lnTo>
                <a:lnTo>
                  <a:pt x="8917" y="8913"/>
                </a:lnTo>
                <a:lnTo>
                  <a:pt x="0" y="8913"/>
                </a:lnTo>
                <a:lnTo>
                  <a:pt x="8917" y="0"/>
                </a:lnTo>
                <a:lnTo>
                  <a:pt x="8917" y="52929"/>
                </a:lnTo>
                <a:close/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988381" y="363633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8743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994232" y="3615720"/>
            <a:ext cx="997585" cy="62230"/>
          </a:xfrm>
          <a:custGeom>
            <a:avLst/>
            <a:gdLst/>
            <a:ahLst/>
            <a:cxnLst/>
            <a:rect l="l" t="t" r="r" b="b"/>
            <a:pathLst>
              <a:path w="997584" h="62229">
                <a:moveTo>
                  <a:pt x="8900" y="0"/>
                </a:moveTo>
                <a:lnTo>
                  <a:pt x="0" y="8564"/>
                </a:lnTo>
                <a:lnTo>
                  <a:pt x="0" y="61752"/>
                </a:lnTo>
                <a:lnTo>
                  <a:pt x="988771" y="61752"/>
                </a:lnTo>
                <a:lnTo>
                  <a:pt x="997549" y="52943"/>
                </a:lnTo>
                <a:lnTo>
                  <a:pt x="8900" y="52943"/>
                </a:lnTo>
                <a:lnTo>
                  <a:pt x="8900" y="0"/>
                </a:lnTo>
                <a:close/>
              </a:path>
              <a:path w="997584" h="62229">
                <a:moveTo>
                  <a:pt x="997549" y="0"/>
                </a:moveTo>
                <a:lnTo>
                  <a:pt x="988771" y="0"/>
                </a:lnTo>
                <a:lnTo>
                  <a:pt x="988771" y="52943"/>
                </a:lnTo>
                <a:lnTo>
                  <a:pt x="997549" y="52943"/>
                </a:lnTo>
                <a:lnTo>
                  <a:pt x="997549" y="0"/>
                </a:lnTo>
                <a:close/>
              </a:path>
              <a:path w="997584" h="62229">
                <a:moveTo>
                  <a:pt x="8900" y="0"/>
                </a:moveTo>
                <a:lnTo>
                  <a:pt x="0" y="0"/>
                </a:lnTo>
                <a:lnTo>
                  <a:pt x="0" y="8564"/>
                </a:lnTo>
                <a:lnTo>
                  <a:pt x="8900" y="0"/>
                </a:lnTo>
                <a:close/>
              </a:path>
              <a:path w="997584" h="62229">
                <a:moveTo>
                  <a:pt x="988771" y="0"/>
                </a:moveTo>
                <a:lnTo>
                  <a:pt x="8900" y="0"/>
                </a:lnTo>
                <a:lnTo>
                  <a:pt x="8900" y="8564"/>
                </a:lnTo>
                <a:lnTo>
                  <a:pt x="988771" y="8564"/>
                </a:lnTo>
                <a:lnTo>
                  <a:pt x="988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994234" y="3615718"/>
            <a:ext cx="997585" cy="62230"/>
          </a:xfrm>
          <a:custGeom>
            <a:avLst/>
            <a:gdLst/>
            <a:ahLst/>
            <a:cxnLst/>
            <a:rect l="l" t="t" r="r" b="b"/>
            <a:pathLst>
              <a:path w="997584" h="62229">
                <a:moveTo>
                  <a:pt x="0" y="0"/>
                </a:moveTo>
                <a:lnTo>
                  <a:pt x="988790" y="0"/>
                </a:lnTo>
                <a:lnTo>
                  <a:pt x="997555" y="0"/>
                </a:lnTo>
                <a:lnTo>
                  <a:pt x="997555" y="52929"/>
                </a:lnTo>
                <a:lnTo>
                  <a:pt x="988790" y="61751"/>
                </a:lnTo>
                <a:lnTo>
                  <a:pt x="0" y="61751"/>
                </a:lnTo>
                <a:lnTo>
                  <a:pt x="0" y="52929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994234" y="3615718"/>
            <a:ext cx="989330" cy="53340"/>
          </a:xfrm>
          <a:custGeom>
            <a:avLst/>
            <a:gdLst/>
            <a:ahLst/>
            <a:cxnLst/>
            <a:rect l="l" t="t" r="r" b="b"/>
            <a:pathLst>
              <a:path w="989329" h="53339">
                <a:moveTo>
                  <a:pt x="8887" y="52929"/>
                </a:moveTo>
                <a:lnTo>
                  <a:pt x="0" y="52929"/>
                </a:lnTo>
                <a:lnTo>
                  <a:pt x="988790" y="52929"/>
                </a:lnTo>
                <a:lnTo>
                  <a:pt x="988790" y="0"/>
                </a:lnTo>
                <a:lnTo>
                  <a:pt x="988790" y="8577"/>
                </a:lnTo>
                <a:lnTo>
                  <a:pt x="0" y="8577"/>
                </a:lnTo>
                <a:lnTo>
                  <a:pt x="8887" y="0"/>
                </a:lnTo>
                <a:lnTo>
                  <a:pt x="8887" y="52929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950848" y="3742001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70" h="53339">
                <a:moveTo>
                  <a:pt x="13132" y="0"/>
                </a:moveTo>
                <a:lnTo>
                  <a:pt x="13132" y="53185"/>
                </a:lnTo>
              </a:path>
            </a:pathLst>
          </a:custGeom>
          <a:ln w="27535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956669" y="3747881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8900" y="0"/>
                </a:moveTo>
                <a:lnTo>
                  <a:pt x="0" y="8808"/>
                </a:lnTo>
                <a:lnTo>
                  <a:pt x="0" y="61752"/>
                </a:lnTo>
                <a:lnTo>
                  <a:pt x="26334" y="61752"/>
                </a:lnTo>
                <a:lnTo>
                  <a:pt x="35112" y="53187"/>
                </a:lnTo>
                <a:lnTo>
                  <a:pt x="8900" y="53187"/>
                </a:lnTo>
                <a:lnTo>
                  <a:pt x="8900" y="0"/>
                </a:lnTo>
                <a:close/>
              </a:path>
              <a:path w="35559" h="62229">
                <a:moveTo>
                  <a:pt x="35112" y="0"/>
                </a:moveTo>
                <a:lnTo>
                  <a:pt x="26334" y="0"/>
                </a:lnTo>
                <a:lnTo>
                  <a:pt x="26334" y="53187"/>
                </a:lnTo>
                <a:lnTo>
                  <a:pt x="35112" y="53187"/>
                </a:lnTo>
                <a:lnTo>
                  <a:pt x="35112" y="0"/>
                </a:lnTo>
                <a:close/>
              </a:path>
              <a:path w="35559" h="62229">
                <a:moveTo>
                  <a:pt x="8900" y="0"/>
                </a:moveTo>
                <a:lnTo>
                  <a:pt x="0" y="0"/>
                </a:lnTo>
                <a:lnTo>
                  <a:pt x="0" y="8808"/>
                </a:lnTo>
                <a:lnTo>
                  <a:pt x="8900" y="0"/>
                </a:lnTo>
                <a:close/>
              </a:path>
              <a:path w="35559" h="62229">
                <a:moveTo>
                  <a:pt x="26334" y="0"/>
                </a:moveTo>
                <a:lnTo>
                  <a:pt x="8900" y="0"/>
                </a:lnTo>
                <a:lnTo>
                  <a:pt x="8900" y="8808"/>
                </a:lnTo>
                <a:lnTo>
                  <a:pt x="26334" y="8808"/>
                </a:lnTo>
                <a:lnTo>
                  <a:pt x="26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956668" y="3747889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26357" y="0"/>
                </a:lnTo>
                <a:lnTo>
                  <a:pt x="35122" y="0"/>
                </a:lnTo>
                <a:lnTo>
                  <a:pt x="35122" y="53173"/>
                </a:lnTo>
                <a:lnTo>
                  <a:pt x="26357" y="61735"/>
                </a:lnTo>
                <a:lnTo>
                  <a:pt x="0" y="61735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956668" y="374788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70" h="53339">
                <a:moveTo>
                  <a:pt x="8917" y="53173"/>
                </a:moveTo>
                <a:lnTo>
                  <a:pt x="0" y="53173"/>
                </a:lnTo>
                <a:lnTo>
                  <a:pt x="26357" y="53173"/>
                </a:lnTo>
                <a:lnTo>
                  <a:pt x="26357" y="0"/>
                </a:lnTo>
                <a:lnTo>
                  <a:pt x="26357" y="8791"/>
                </a:lnTo>
                <a:lnTo>
                  <a:pt x="0" y="8791"/>
                </a:lnTo>
                <a:lnTo>
                  <a:pt x="8917" y="0"/>
                </a:lnTo>
                <a:lnTo>
                  <a:pt x="8917" y="53173"/>
                </a:lnTo>
                <a:close/>
              </a:path>
            </a:pathLst>
          </a:custGeom>
          <a:ln w="8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897691" y="389207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402" y="0"/>
                </a:lnTo>
              </a:path>
            </a:pathLst>
          </a:custGeom>
          <a:ln w="54455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903543" y="3871365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8900" y="0"/>
                </a:moveTo>
                <a:lnTo>
                  <a:pt x="0" y="8918"/>
                </a:lnTo>
                <a:lnTo>
                  <a:pt x="0" y="61853"/>
                </a:lnTo>
                <a:lnTo>
                  <a:pt x="79461" y="61853"/>
                </a:lnTo>
                <a:lnTo>
                  <a:pt x="88239" y="53172"/>
                </a:lnTo>
                <a:lnTo>
                  <a:pt x="8900" y="53172"/>
                </a:lnTo>
                <a:lnTo>
                  <a:pt x="8900" y="0"/>
                </a:lnTo>
                <a:close/>
              </a:path>
              <a:path w="88265" h="62229">
                <a:moveTo>
                  <a:pt x="88239" y="0"/>
                </a:moveTo>
                <a:lnTo>
                  <a:pt x="79461" y="0"/>
                </a:lnTo>
                <a:lnTo>
                  <a:pt x="79461" y="53172"/>
                </a:lnTo>
                <a:lnTo>
                  <a:pt x="88239" y="53172"/>
                </a:lnTo>
                <a:lnTo>
                  <a:pt x="88239" y="0"/>
                </a:lnTo>
                <a:close/>
              </a:path>
              <a:path w="88265" h="62229">
                <a:moveTo>
                  <a:pt x="8900" y="0"/>
                </a:moveTo>
                <a:lnTo>
                  <a:pt x="0" y="0"/>
                </a:lnTo>
                <a:lnTo>
                  <a:pt x="0" y="8918"/>
                </a:lnTo>
                <a:lnTo>
                  <a:pt x="8900" y="0"/>
                </a:lnTo>
                <a:close/>
              </a:path>
              <a:path w="88265" h="62229">
                <a:moveTo>
                  <a:pt x="79461" y="0"/>
                </a:moveTo>
                <a:lnTo>
                  <a:pt x="8900" y="0"/>
                </a:lnTo>
                <a:lnTo>
                  <a:pt x="8900" y="8918"/>
                </a:lnTo>
                <a:lnTo>
                  <a:pt x="79461" y="8918"/>
                </a:lnTo>
                <a:lnTo>
                  <a:pt x="79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903558" y="3871357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0" y="0"/>
                </a:moveTo>
                <a:lnTo>
                  <a:pt x="79467" y="0"/>
                </a:lnTo>
                <a:lnTo>
                  <a:pt x="88232" y="0"/>
                </a:lnTo>
                <a:lnTo>
                  <a:pt x="88232" y="53173"/>
                </a:lnTo>
                <a:lnTo>
                  <a:pt x="79467" y="61854"/>
                </a:lnTo>
                <a:lnTo>
                  <a:pt x="0" y="61854"/>
                </a:lnTo>
                <a:lnTo>
                  <a:pt x="0" y="53173"/>
                </a:lnTo>
                <a:lnTo>
                  <a:pt x="0" y="0"/>
                </a:lnTo>
                <a:close/>
              </a:path>
            </a:pathLst>
          </a:custGeom>
          <a:ln w="8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903558" y="3871357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09" h="53339">
                <a:moveTo>
                  <a:pt x="8887" y="53173"/>
                </a:moveTo>
                <a:lnTo>
                  <a:pt x="0" y="53173"/>
                </a:lnTo>
                <a:lnTo>
                  <a:pt x="79467" y="53173"/>
                </a:lnTo>
                <a:lnTo>
                  <a:pt x="79467" y="0"/>
                </a:lnTo>
                <a:lnTo>
                  <a:pt x="79467" y="8919"/>
                </a:lnTo>
                <a:lnTo>
                  <a:pt x="0" y="8919"/>
                </a:lnTo>
                <a:lnTo>
                  <a:pt x="8887" y="0"/>
                </a:lnTo>
                <a:lnTo>
                  <a:pt x="8887" y="53173"/>
                </a:lnTo>
                <a:close/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412266" y="4024378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16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418118" y="4003761"/>
            <a:ext cx="574040" cy="62230"/>
          </a:xfrm>
          <a:custGeom>
            <a:avLst/>
            <a:gdLst/>
            <a:ahLst/>
            <a:cxnLst/>
            <a:rect l="l" t="t" r="r" b="b"/>
            <a:pathLst>
              <a:path w="574040" h="62229">
                <a:moveTo>
                  <a:pt x="8778" y="0"/>
                </a:moveTo>
                <a:lnTo>
                  <a:pt x="0" y="8918"/>
                </a:lnTo>
                <a:lnTo>
                  <a:pt x="0" y="61853"/>
                </a:lnTo>
                <a:lnTo>
                  <a:pt x="564885" y="61853"/>
                </a:lnTo>
                <a:lnTo>
                  <a:pt x="573664" y="52934"/>
                </a:lnTo>
                <a:lnTo>
                  <a:pt x="8778" y="52934"/>
                </a:lnTo>
                <a:lnTo>
                  <a:pt x="8778" y="0"/>
                </a:lnTo>
                <a:close/>
              </a:path>
              <a:path w="574040" h="62229">
                <a:moveTo>
                  <a:pt x="573664" y="0"/>
                </a:moveTo>
                <a:lnTo>
                  <a:pt x="564885" y="0"/>
                </a:lnTo>
                <a:lnTo>
                  <a:pt x="564885" y="52934"/>
                </a:lnTo>
                <a:lnTo>
                  <a:pt x="573664" y="52934"/>
                </a:lnTo>
                <a:lnTo>
                  <a:pt x="573664" y="0"/>
                </a:lnTo>
                <a:close/>
              </a:path>
              <a:path w="574040" h="62229">
                <a:moveTo>
                  <a:pt x="8778" y="0"/>
                </a:moveTo>
                <a:lnTo>
                  <a:pt x="0" y="0"/>
                </a:lnTo>
                <a:lnTo>
                  <a:pt x="0" y="8918"/>
                </a:lnTo>
                <a:lnTo>
                  <a:pt x="8778" y="0"/>
                </a:lnTo>
                <a:close/>
              </a:path>
              <a:path w="574040" h="62229">
                <a:moveTo>
                  <a:pt x="564885" y="0"/>
                </a:moveTo>
                <a:lnTo>
                  <a:pt x="8778" y="0"/>
                </a:lnTo>
                <a:lnTo>
                  <a:pt x="8778" y="8918"/>
                </a:lnTo>
                <a:lnTo>
                  <a:pt x="564885" y="8918"/>
                </a:lnTo>
                <a:lnTo>
                  <a:pt x="564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418110" y="4003757"/>
            <a:ext cx="574040" cy="62230"/>
          </a:xfrm>
          <a:custGeom>
            <a:avLst/>
            <a:gdLst/>
            <a:ahLst/>
            <a:cxnLst/>
            <a:rect l="l" t="t" r="r" b="b"/>
            <a:pathLst>
              <a:path w="574040" h="62229">
                <a:moveTo>
                  <a:pt x="0" y="0"/>
                </a:moveTo>
                <a:lnTo>
                  <a:pt x="564914" y="0"/>
                </a:lnTo>
                <a:lnTo>
                  <a:pt x="573679" y="0"/>
                </a:lnTo>
                <a:lnTo>
                  <a:pt x="573679" y="52932"/>
                </a:lnTo>
                <a:lnTo>
                  <a:pt x="564914" y="61851"/>
                </a:lnTo>
                <a:lnTo>
                  <a:pt x="0" y="61851"/>
                </a:lnTo>
                <a:lnTo>
                  <a:pt x="0" y="52932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418110" y="4003757"/>
            <a:ext cx="565150" cy="53340"/>
          </a:xfrm>
          <a:custGeom>
            <a:avLst/>
            <a:gdLst/>
            <a:ahLst/>
            <a:cxnLst/>
            <a:rect l="l" t="t" r="r" b="b"/>
            <a:pathLst>
              <a:path w="565150" h="53339">
                <a:moveTo>
                  <a:pt x="8765" y="52932"/>
                </a:moveTo>
                <a:lnTo>
                  <a:pt x="0" y="52932"/>
                </a:lnTo>
                <a:lnTo>
                  <a:pt x="564914" y="52932"/>
                </a:lnTo>
                <a:lnTo>
                  <a:pt x="564914" y="0"/>
                </a:lnTo>
                <a:lnTo>
                  <a:pt x="564914" y="8916"/>
                </a:lnTo>
                <a:lnTo>
                  <a:pt x="0" y="8916"/>
                </a:lnTo>
                <a:lnTo>
                  <a:pt x="8765" y="0"/>
                </a:lnTo>
                <a:lnTo>
                  <a:pt x="8765" y="52932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915491" y="415677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86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921343" y="4136160"/>
            <a:ext cx="70485" cy="62230"/>
          </a:xfrm>
          <a:custGeom>
            <a:avLst/>
            <a:gdLst/>
            <a:ahLst/>
            <a:cxnLst/>
            <a:rect l="l" t="t" r="r" b="b"/>
            <a:pathLst>
              <a:path w="70484" h="62229">
                <a:moveTo>
                  <a:pt x="8778" y="0"/>
                </a:moveTo>
                <a:lnTo>
                  <a:pt x="0" y="8918"/>
                </a:lnTo>
                <a:lnTo>
                  <a:pt x="0" y="61853"/>
                </a:lnTo>
                <a:lnTo>
                  <a:pt x="61661" y="61853"/>
                </a:lnTo>
                <a:lnTo>
                  <a:pt x="70439" y="52922"/>
                </a:lnTo>
                <a:lnTo>
                  <a:pt x="8778" y="52922"/>
                </a:lnTo>
                <a:lnTo>
                  <a:pt x="8778" y="0"/>
                </a:lnTo>
                <a:close/>
              </a:path>
              <a:path w="70484" h="62229">
                <a:moveTo>
                  <a:pt x="70439" y="0"/>
                </a:moveTo>
                <a:lnTo>
                  <a:pt x="61661" y="0"/>
                </a:lnTo>
                <a:lnTo>
                  <a:pt x="61661" y="52922"/>
                </a:lnTo>
                <a:lnTo>
                  <a:pt x="70439" y="52922"/>
                </a:lnTo>
                <a:lnTo>
                  <a:pt x="70439" y="0"/>
                </a:lnTo>
                <a:close/>
              </a:path>
              <a:path w="70484" h="62229">
                <a:moveTo>
                  <a:pt x="8778" y="0"/>
                </a:moveTo>
                <a:lnTo>
                  <a:pt x="0" y="0"/>
                </a:lnTo>
                <a:lnTo>
                  <a:pt x="0" y="8918"/>
                </a:lnTo>
                <a:lnTo>
                  <a:pt x="8778" y="0"/>
                </a:lnTo>
                <a:close/>
              </a:path>
              <a:path w="70484" h="62229">
                <a:moveTo>
                  <a:pt x="61661" y="0"/>
                </a:moveTo>
                <a:lnTo>
                  <a:pt x="8778" y="0"/>
                </a:lnTo>
                <a:lnTo>
                  <a:pt x="8778" y="8918"/>
                </a:lnTo>
                <a:lnTo>
                  <a:pt x="61661" y="8918"/>
                </a:lnTo>
                <a:lnTo>
                  <a:pt x="6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921332" y="4136154"/>
            <a:ext cx="70485" cy="62230"/>
          </a:xfrm>
          <a:custGeom>
            <a:avLst/>
            <a:gdLst/>
            <a:ahLst/>
            <a:cxnLst/>
            <a:rect l="l" t="t" r="r" b="b"/>
            <a:pathLst>
              <a:path w="70484" h="62229">
                <a:moveTo>
                  <a:pt x="0" y="0"/>
                </a:moveTo>
                <a:lnTo>
                  <a:pt x="61692" y="0"/>
                </a:lnTo>
                <a:lnTo>
                  <a:pt x="70458" y="0"/>
                </a:lnTo>
                <a:lnTo>
                  <a:pt x="70458" y="52923"/>
                </a:lnTo>
                <a:lnTo>
                  <a:pt x="61692" y="61851"/>
                </a:lnTo>
                <a:lnTo>
                  <a:pt x="0" y="61851"/>
                </a:lnTo>
                <a:lnTo>
                  <a:pt x="0" y="52923"/>
                </a:lnTo>
                <a:lnTo>
                  <a:pt x="0" y="0"/>
                </a:lnTo>
                <a:close/>
              </a:path>
            </a:pathLst>
          </a:custGeom>
          <a:ln w="8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921332" y="41361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8795" y="52923"/>
                </a:moveTo>
                <a:lnTo>
                  <a:pt x="0" y="52923"/>
                </a:lnTo>
                <a:lnTo>
                  <a:pt x="61692" y="52923"/>
                </a:lnTo>
                <a:lnTo>
                  <a:pt x="61692" y="0"/>
                </a:lnTo>
                <a:lnTo>
                  <a:pt x="61692" y="8916"/>
                </a:lnTo>
                <a:lnTo>
                  <a:pt x="0" y="8916"/>
                </a:lnTo>
                <a:lnTo>
                  <a:pt x="8795" y="0"/>
                </a:lnTo>
                <a:lnTo>
                  <a:pt x="8795" y="52923"/>
                </a:lnTo>
                <a:close/>
              </a:path>
            </a:pathLst>
          </a:custGeom>
          <a:ln w="8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888912" y="4280361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249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894764" y="4259747"/>
            <a:ext cx="97155" cy="62230"/>
          </a:xfrm>
          <a:custGeom>
            <a:avLst/>
            <a:gdLst/>
            <a:ahLst/>
            <a:cxnLst/>
            <a:rect l="l" t="t" r="r" b="b"/>
            <a:pathLst>
              <a:path w="97154" h="62229">
                <a:moveTo>
                  <a:pt x="8778" y="0"/>
                </a:moveTo>
                <a:lnTo>
                  <a:pt x="0" y="8796"/>
                </a:lnTo>
                <a:lnTo>
                  <a:pt x="0" y="61734"/>
                </a:lnTo>
                <a:lnTo>
                  <a:pt x="88239" y="61734"/>
                </a:lnTo>
                <a:lnTo>
                  <a:pt x="97017" y="52815"/>
                </a:lnTo>
                <a:lnTo>
                  <a:pt x="8778" y="52815"/>
                </a:lnTo>
                <a:lnTo>
                  <a:pt x="8778" y="0"/>
                </a:lnTo>
                <a:close/>
              </a:path>
              <a:path w="97154" h="62229">
                <a:moveTo>
                  <a:pt x="97017" y="0"/>
                </a:moveTo>
                <a:lnTo>
                  <a:pt x="88239" y="0"/>
                </a:lnTo>
                <a:lnTo>
                  <a:pt x="88239" y="52815"/>
                </a:lnTo>
                <a:lnTo>
                  <a:pt x="97017" y="52815"/>
                </a:lnTo>
                <a:lnTo>
                  <a:pt x="97017" y="0"/>
                </a:lnTo>
                <a:close/>
              </a:path>
              <a:path w="97154" h="62229">
                <a:moveTo>
                  <a:pt x="8778" y="0"/>
                </a:moveTo>
                <a:lnTo>
                  <a:pt x="0" y="0"/>
                </a:lnTo>
                <a:lnTo>
                  <a:pt x="0" y="8796"/>
                </a:lnTo>
                <a:lnTo>
                  <a:pt x="8778" y="0"/>
                </a:lnTo>
                <a:close/>
              </a:path>
              <a:path w="97154" h="62229">
                <a:moveTo>
                  <a:pt x="88239" y="0"/>
                </a:moveTo>
                <a:lnTo>
                  <a:pt x="8778" y="0"/>
                </a:lnTo>
                <a:lnTo>
                  <a:pt x="8778" y="8796"/>
                </a:lnTo>
                <a:lnTo>
                  <a:pt x="88239" y="8796"/>
                </a:lnTo>
                <a:lnTo>
                  <a:pt x="88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894762" y="4259742"/>
            <a:ext cx="97155" cy="62230"/>
          </a:xfrm>
          <a:custGeom>
            <a:avLst/>
            <a:gdLst/>
            <a:ahLst/>
            <a:cxnLst/>
            <a:rect l="l" t="t" r="r" b="b"/>
            <a:pathLst>
              <a:path w="97154" h="62229">
                <a:moveTo>
                  <a:pt x="0" y="0"/>
                </a:moveTo>
                <a:lnTo>
                  <a:pt x="88263" y="0"/>
                </a:lnTo>
                <a:lnTo>
                  <a:pt x="97028" y="0"/>
                </a:lnTo>
                <a:lnTo>
                  <a:pt x="97028" y="52816"/>
                </a:lnTo>
                <a:lnTo>
                  <a:pt x="88263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  <a:close/>
              </a:path>
            </a:pathLst>
          </a:custGeom>
          <a:ln w="8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894762" y="4259742"/>
            <a:ext cx="88265" cy="53340"/>
          </a:xfrm>
          <a:custGeom>
            <a:avLst/>
            <a:gdLst/>
            <a:ahLst/>
            <a:cxnLst/>
            <a:rect l="l" t="t" r="r" b="b"/>
            <a:pathLst>
              <a:path w="88265" h="53339">
                <a:moveTo>
                  <a:pt x="8795" y="52816"/>
                </a:moveTo>
                <a:lnTo>
                  <a:pt x="0" y="52816"/>
                </a:lnTo>
                <a:lnTo>
                  <a:pt x="88263" y="52816"/>
                </a:lnTo>
                <a:lnTo>
                  <a:pt x="88263" y="0"/>
                </a:lnTo>
                <a:lnTo>
                  <a:pt x="88263" y="8797"/>
                </a:lnTo>
                <a:lnTo>
                  <a:pt x="0" y="8797"/>
                </a:lnTo>
                <a:lnTo>
                  <a:pt x="8795" y="0"/>
                </a:lnTo>
                <a:lnTo>
                  <a:pt x="8795" y="52816"/>
                </a:lnTo>
                <a:close/>
              </a:path>
            </a:pathLst>
          </a:custGeom>
          <a:ln w="8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977152" y="4386311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4429" y="0"/>
                </a:moveTo>
                <a:lnTo>
                  <a:pt x="4429" y="52899"/>
                </a:lnTo>
              </a:path>
            </a:pathLst>
          </a:custGeom>
          <a:ln w="101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983004" y="4392143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29">
                <a:moveTo>
                  <a:pt x="8778" y="0"/>
                </a:moveTo>
                <a:lnTo>
                  <a:pt x="0" y="8799"/>
                </a:lnTo>
                <a:lnTo>
                  <a:pt x="0" y="61734"/>
                </a:lnTo>
                <a:lnTo>
                  <a:pt x="8778" y="61734"/>
                </a:lnTo>
                <a:lnTo>
                  <a:pt x="11826" y="58679"/>
                </a:lnTo>
                <a:lnTo>
                  <a:pt x="11826" y="52815"/>
                </a:lnTo>
                <a:lnTo>
                  <a:pt x="8778" y="52815"/>
                </a:lnTo>
                <a:lnTo>
                  <a:pt x="8778" y="0"/>
                </a:lnTo>
                <a:close/>
              </a:path>
              <a:path w="12065" h="62229">
                <a:moveTo>
                  <a:pt x="11826" y="0"/>
                </a:moveTo>
                <a:lnTo>
                  <a:pt x="8778" y="0"/>
                </a:lnTo>
                <a:lnTo>
                  <a:pt x="8778" y="52815"/>
                </a:lnTo>
                <a:lnTo>
                  <a:pt x="11826" y="52815"/>
                </a:lnTo>
                <a:lnTo>
                  <a:pt x="11826" y="0"/>
                </a:lnTo>
                <a:close/>
              </a:path>
              <a:path w="12065" h="62229">
                <a:moveTo>
                  <a:pt x="8778" y="0"/>
                </a:moveTo>
                <a:lnTo>
                  <a:pt x="0" y="0"/>
                </a:lnTo>
                <a:lnTo>
                  <a:pt x="0" y="8799"/>
                </a:lnTo>
                <a:lnTo>
                  <a:pt x="8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983025" y="439213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8765" y="0"/>
                </a:lnTo>
                <a:lnTo>
                  <a:pt x="11805" y="0"/>
                </a:lnTo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983025" y="4392139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5" h="62229">
                <a:moveTo>
                  <a:pt x="11805" y="58682"/>
                </a:moveTo>
                <a:lnTo>
                  <a:pt x="8765" y="61732"/>
                </a:lnTo>
                <a:lnTo>
                  <a:pt x="0" y="61732"/>
                </a:lnTo>
                <a:lnTo>
                  <a:pt x="0" y="52816"/>
                </a:lnTo>
                <a:lnTo>
                  <a:pt x="0" y="0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983025" y="4392139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39">
                <a:moveTo>
                  <a:pt x="8765" y="52816"/>
                </a:moveTo>
                <a:lnTo>
                  <a:pt x="0" y="52816"/>
                </a:lnTo>
                <a:lnTo>
                  <a:pt x="8765" y="52816"/>
                </a:lnTo>
                <a:lnTo>
                  <a:pt x="8765" y="0"/>
                </a:lnTo>
                <a:lnTo>
                  <a:pt x="8765" y="8797"/>
                </a:lnTo>
                <a:lnTo>
                  <a:pt x="0" y="8797"/>
                </a:lnTo>
                <a:lnTo>
                  <a:pt x="8765" y="0"/>
                </a:lnTo>
                <a:lnTo>
                  <a:pt x="8765" y="52816"/>
                </a:lnTo>
              </a:path>
            </a:pathLst>
          </a:custGeom>
          <a:ln w="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482705" y="4545099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358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488557" y="4524493"/>
            <a:ext cx="503555" cy="62230"/>
          </a:xfrm>
          <a:custGeom>
            <a:avLst/>
            <a:gdLst/>
            <a:ahLst/>
            <a:cxnLst/>
            <a:rect l="l" t="t" r="r" b="b"/>
            <a:pathLst>
              <a:path w="503554" h="62229">
                <a:moveTo>
                  <a:pt x="8900" y="0"/>
                </a:moveTo>
                <a:lnTo>
                  <a:pt x="0" y="8881"/>
                </a:lnTo>
                <a:lnTo>
                  <a:pt x="0" y="61782"/>
                </a:lnTo>
                <a:lnTo>
                  <a:pt x="494446" y="61782"/>
                </a:lnTo>
                <a:lnTo>
                  <a:pt x="503224" y="52910"/>
                </a:lnTo>
                <a:lnTo>
                  <a:pt x="8900" y="52910"/>
                </a:lnTo>
                <a:lnTo>
                  <a:pt x="8900" y="0"/>
                </a:lnTo>
                <a:close/>
              </a:path>
              <a:path w="503554" h="62229">
                <a:moveTo>
                  <a:pt x="503224" y="0"/>
                </a:moveTo>
                <a:lnTo>
                  <a:pt x="494446" y="0"/>
                </a:lnTo>
                <a:lnTo>
                  <a:pt x="494446" y="52910"/>
                </a:lnTo>
                <a:lnTo>
                  <a:pt x="503224" y="52910"/>
                </a:lnTo>
                <a:lnTo>
                  <a:pt x="503224" y="0"/>
                </a:lnTo>
                <a:close/>
              </a:path>
              <a:path w="503554" h="62229">
                <a:moveTo>
                  <a:pt x="8900" y="0"/>
                </a:moveTo>
                <a:lnTo>
                  <a:pt x="0" y="0"/>
                </a:lnTo>
                <a:lnTo>
                  <a:pt x="0" y="8881"/>
                </a:lnTo>
                <a:lnTo>
                  <a:pt x="8900" y="0"/>
                </a:lnTo>
                <a:close/>
              </a:path>
              <a:path w="503554" h="62229">
                <a:moveTo>
                  <a:pt x="494446" y="0"/>
                </a:moveTo>
                <a:lnTo>
                  <a:pt x="8900" y="0"/>
                </a:lnTo>
                <a:lnTo>
                  <a:pt x="8900" y="8881"/>
                </a:lnTo>
                <a:lnTo>
                  <a:pt x="494446" y="8881"/>
                </a:lnTo>
                <a:lnTo>
                  <a:pt x="494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488569" y="4524490"/>
            <a:ext cx="503555" cy="62230"/>
          </a:xfrm>
          <a:custGeom>
            <a:avLst/>
            <a:gdLst/>
            <a:ahLst/>
            <a:cxnLst/>
            <a:rect l="l" t="t" r="r" b="b"/>
            <a:pathLst>
              <a:path w="503554" h="62229">
                <a:moveTo>
                  <a:pt x="0" y="0"/>
                </a:moveTo>
                <a:lnTo>
                  <a:pt x="494456" y="0"/>
                </a:lnTo>
                <a:lnTo>
                  <a:pt x="503221" y="0"/>
                </a:lnTo>
                <a:lnTo>
                  <a:pt x="503221" y="52911"/>
                </a:lnTo>
                <a:lnTo>
                  <a:pt x="494456" y="61781"/>
                </a:lnTo>
                <a:lnTo>
                  <a:pt x="0" y="61781"/>
                </a:lnTo>
                <a:lnTo>
                  <a:pt x="0" y="52911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488569" y="4524490"/>
            <a:ext cx="494665" cy="53340"/>
          </a:xfrm>
          <a:custGeom>
            <a:avLst/>
            <a:gdLst/>
            <a:ahLst/>
            <a:cxnLst/>
            <a:rect l="l" t="t" r="r" b="b"/>
            <a:pathLst>
              <a:path w="494665" h="53339">
                <a:moveTo>
                  <a:pt x="8887" y="52911"/>
                </a:moveTo>
                <a:lnTo>
                  <a:pt x="0" y="52911"/>
                </a:lnTo>
                <a:lnTo>
                  <a:pt x="494456" y="52911"/>
                </a:lnTo>
                <a:lnTo>
                  <a:pt x="494456" y="0"/>
                </a:lnTo>
                <a:lnTo>
                  <a:pt x="494456" y="8879"/>
                </a:lnTo>
                <a:lnTo>
                  <a:pt x="0" y="8879"/>
                </a:lnTo>
                <a:lnTo>
                  <a:pt x="8887" y="0"/>
                </a:lnTo>
                <a:lnTo>
                  <a:pt x="8887" y="52911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941947" y="464217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17561" y="0"/>
                </a:moveTo>
                <a:lnTo>
                  <a:pt x="17561" y="52899"/>
                </a:lnTo>
              </a:path>
            </a:pathLst>
          </a:custGeom>
          <a:ln w="36393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947800" y="4648032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8869" y="0"/>
                </a:moveTo>
                <a:lnTo>
                  <a:pt x="0" y="8860"/>
                </a:lnTo>
                <a:lnTo>
                  <a:pt x="0" y="61770"/>
                </a:lnTo>
                <a:lnTo>
                  <a:pt x="35204" y="61770"/>
                </a:lnTo>
                <a:lnTo>
                  <a:pt x="43982" y="52901"/>
                </a:lnTo>
                <a:lnTo>
                  <a:pt x="8869" y="52901"/>
                </a:lnTo>
                <a:lnTo>
                  <a:pt x="8869" y="0"/>
                </a:lnTo>
                <a:close/>
              </a:path>
              <a:path w="44450" h="62229">
                <a:moveTo>
                  <a:pt x="43982" y="0"/>
                </a:moveTo>
                <a:lnTo>
                  <a:pt x="35204" y="0"/>
                </a:lnTo>
                <a:lnTo>
                  <a:pt x="35204" y="52901"/>
                </a:lnTo>
                <a:lnTo>
                  <a:pt x="43982" y="52901"/>
                </a:lnTo>
                <a:lnTo>
                  <a:pt x="43982" y="0"/>
                </a:lnTo>
                <a:close/>
              </a:path>
              <a:path w="44450" h="62229">
                <a:moveTo>
                  <a:pt x="8869" y="0"/>
                </a:moveTo>
                <a:lnTo>
                  <a:pt x="0" y="0"/>
                </a:lnTo>
                <a:lnTo>
                  <a:pt x="0" y="8860"/>
                </a:lnTo>
                <a:lnTo>
                  <a:pt x="8869" y="0"/>
                </a:lnTo>
                <a:close/>
              </a:path>
              <a:path w="44450" h="62229">
                <a:moveTo>
                  <a:pt x="35204" y="0"/>
                </a:moveTo>
                <a:lnTo>
                  <a:pt x="8869" y="0"/>
                </a:lnTo>
                <a:lnTo>
                  <a:pt x="8869" y="8860"/>
                </a:lnTo>
                <a:lnTo>
                  <a:pt x="35204" y="8860"/>
                </a:lnTo>
                <a:lnTo>
                  <a:pt x="35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947780" y="4648029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0" y="0"/>
                </a:moveTo>
                <a:lnTo>
                  <a:pt x="35244" y="0"/>
                </a:lnTo>
                <a:lnTo>
                  <a:pt x="44009" y="0"/>
                </a:lnTo>
                <a:lnTo>
                  <a:pt x="44009" y="52898"/>
                </a:lnTo>
                <a:lnTo>
                  <a:pt x="35244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947780" y="464802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8887" y="52898"/>
                </a:moveTo>
                <a:lnTo>
                  <a:pt x="0" y="52898"/>
                </a:lnTo>
                <a:lnTo>
                  <a:pt x="35244" y="52898"/>
                </a:lnTo>
                <a:lnTo>
                  <a:pt x="35244" y="0"/>
                </a:lnTo>
                <a:lnTo>
                  <a:pt x="35244" y="8858"/>
                </a:lnTo>
                <a:lnTo>
                  <a:pt x="0" y="8858"/>
                </a:lnTo>
                <a:lnTo>
                  <a:pt x="8887" y="0"/>
                </a:lnTo>
                <a:lnTo>
                  <a:pt x="8887" y="52898"/>
                </a:lnTo>
                <a:close/>
              </a:path>
            </a:pathLst>
          </a:custGeom>
          <a:ln w="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438722" y="480102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340" y="0"/>
                </a:lnTo>
              </a:path>
            </a:pathLst>
          </a:custGeom>
          <a:ln w="5416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444666" y="4780431"/>
            <a:ext cx="547370" cy="62230"/>
          </a:xfrm>
          <a:custGeom>
            <a:avLst/>
            <a:gdLst/>
            <a:ahLst/>
            <a:cxnLst/>
            <a:rect l="l" t="t" r="r" b="b"/>
            <a:pathLst>
              <a:path w="547370" h="62229">
                <a:moveTo>
                  <a:pt x="8778" y="0"/>
                </a:moveTo>
                <a:lnTo>
                  <a:pt x="0" y="8570"/>
                </a:lnTo>
                <a:lnTo>
                  <a:pt x="0" y="61767"/>
                </a:lnTo>
                <a:lnTo>
                  <a:pt x="538337" y="61767"/>
                </a:lnTo>
                <a:lnTo>
                  <a:pt x="547115" y="52898"/>
                </a:lnTo>
                <a:lnTo>
                  <a:pt x="8778" y="52898"/>
                </a:lnTo>
                <a:lnTo>
                  <a:pt x="8778" y="0"/>
                </a:lnTo>
                <a:close/>
              </a:path>
              <a:path w="547370" h="62229">
                <a:moveTo>
                  <a:pt x="547115" y="0"/>
                </a:moveTo>
                <a:lnTo>
                  <a:pt x="538337" y="0"/>
                </a:lnTo>
                <a:lnTo>
                  <a:pt x="538337" y="52898"/>
                </a:lnTo>
                <a:lnTo>
                  <a:pt x="547115" y="52898"/>
                </a:lnTo>
                <a:lnTo>
                  <a:pt x="547115" y="0"/>
                </a:lnTo>
                <a:close/>
              </a:path>
              <a:path w="547370" h="62229">
                <a:moveTo>
                  <a:pt x="8778" y="0"/>
                </a:moveTo>
                <a:lnTo>
                  <a:pt x="0" y="0"/>
                </a:lnTo>
                <a:lnTo>
                  <a:pt x="0" y="8570"/>
                </a:lnTo>
                <a:lnTo>
                  <a:pt x="8778" y="0"/>
                </a:lnTo>
                <a:close/>
              </a:path>
              <a:path w="547370" h="62229">
                <a:moveTo>
                  <a:pt x="538337" y="0"/>
                </a:moveTo>
                <a:lnTo>
                  <a:pt x="8778" y="0"/>
                </a:lnTo>
                <a:lnTo>
                  <a:pt x="8778" y="8570"/>
                </a:lnTo>
                <a:lnTo>
                  <a:pt x="538337" y="8570"/>
                </a:lnTo>
                <a:lnTo>
                  <a:pt x="538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444681" y="4780426"/>
            <a:ext cx="547370" cy="62230"/>
          </a:xfrm>
          <a:custGeom>
            <a:avLst/>
            <a:gdLst/>
            <a:ahLst/>
            <a:cxnLst/>
            <a:rect l="l" t="t" r="r" b="b"/>
            <a:pathLst>
              <a:path w="547370" h="62229">
                <a:moveTo>
                  <a:pt x="0" y="0"/>
                </a:moveTo>
                <a:lnTo>
                  <a:pt x="538344" y="0"/>
                </a:lnTo>
                <a:lnTo>
                  <a:pt x="547109" y="0"/>
                </a:lnTo>
                <a:lnTo>
                  <a:pt x="547109" y="52898"/>
                </a:lnTo>
                <a:lnTo>
                  <a:pt x="538344" y="61769"/>
                </a:lnTo>
                <a:lnTo>
                  <a:pt x="0" y="61769"/>
                </a:lnTo>
                <a:lnTo>
                  <a:pt x="0" y="52898"/>
                </a:lnTo>
                <a:lnTo>
                  <a:pt x="0" y="0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444681" y="4780426"/>
            <a:ext cx="538480" cy="53340"/>
          </a:xfrm>
          <a:custGeom>
            <a:avLst/>
            <a:gdLst/>
            <a:ahLst/>
            <a:cxnLst/>
            <a:rect l="l" t="t" r="r" b="b"/>
            <a:pathLst>
              <a:path w="538479" h="53339">
                <a:moveTo>
                  <a:pt x="8765" y="52898"/>
                </a:moveTo>
                <a:lnTo>
                  <a:pt x="0" y="52898"/>
                </a:lnTo>
                <a:lnTo>
                  <a:pt x="538344" y="52898"/>
                </a:lnTo>
                <a:lnTo>
                  <a:pt x="538344" y="0"/>
                </a:lnTo>
                <a:lnTo>
                  <a:pt x="538344" y="8574"/>
                </a:lnTo>
                <a:lnTo>
                  <a:pt x="0" y="8574"/>
                </a:lnTo>
                <a:lnTo>
                  <a:pt x="8765" y="0"/>
                </a:lnTo>
                <a:lnTo>
                  <a:pt x="8765" y="52898"/>
                </a:lnTo>
                <a:close/>
              </a:path>
            </a:pathLst>
          </a:custGeom>
          <a:ln w="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712341" y="5056804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735" y="0"/>
                </a:lnTo>
              </a:path>
            </a:pathLst>
          </a:custGeom>
          <a:ln w="54455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718163" y="5036070"/>
            <a:ext cx="273685" cy="62230"/>
          </a:xfrm>
          <a:custGeom>
            <a:avLst/>
            <a:gdLst/>
            <a:ahLst/>
            <a:cxnLst/>
            <a:rect l="l" t="t" r="r" b="b"/>
            <a:pathLst>
              <a:path w="273684" h="62229">
                <a:moveTo>
                  <a:pt x="8900" y="0"/>
                </a:moveTo>
                <a:lnTo>
                  <a:pt x="0" y="8869"/>
                </a:lnTo>
                <a:lnTo>
                  <a:pt x="0" y="61770"/>
                </a:lnTo>
                <a:lnTo>
                  <a:pt x="264840" y="61770"/>
                </a:lnTo>
                <a:lnTo>
                  <a:pt x="273618" y="53184"/>
                </a:lnTo>
                <a:lnTo>
                  <a:pt x="8900" y="53184"/>
                </a:lnTo>
                <a:lnTo>
                  <a:pt x="8900" y="0"/>
                </a:lnTo>
                <a:close/>
              </a:path>
              <a:path w="273684" h="62229">
                <a:moveTo>
                  <a:pt x="273618" y="0"/>
                </a:moveTo>
                <a:lnTo>
                  <a:pt x="264840" y="0"/>
                </a:lnTo>
                <a:lnTo>
                  <a:pt x="264840" y="53184"/>
                </a:lnTo>
                <a:lnTo>
                  <a:pt x="273618" y="53184"/>
                </a:lnTo>
                <a:lnTo>
                  <a:pt x="273618" y="0"/>
                </a:lnTo>
                <a:close/>
              </a:path>
              <a:path w="273684" h="62229">
                <a:moveTo>
                  <a:pt x="8900" y="0"/>
                </a:moveTo>
                <a:lnTo>
                  <a:pt x="0" y="0"/>
                </a:lnTo>
                <a:lnTo>
                  <a:pt x="0" y="8869"/>
                </a:lnTo>
                <a:lnTo>
                  <a:pt x="8900" y="0"/>
                </a:lnTo>
                <a:close/>
              </a:path>
              <a:path w="273684" h="62229">
                <a:moveTo>
                  <a:pt x="264840" y="0"/>
                </a:moveTo>
                <a:lnTo>
                  <a:pt x="8900" y="0"/>
                </a:lnTo>
                <a:lnTo>
                  <a:pt x="8900" y="8869"/>
                </a:lnTo>
                <a:lnTo>
                  <a:pt x="264840" y="8869"/>
                </a:lnTo>
                <a:lnTo>
                  <a:pt x="264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718174" y="5036065"/>
            <a:ext cx="273685" cy="62230"/>
          </a:xfrm>
          <a:custGeom>
            <a:avLst/>
            <a:gdLst/>
            <a:ahLst/>
            <a:cxnLst/>
            <a:rect l="l" t="t" r="r" b="b"/>
            <a:pathLst>
              <a:path w="273684" h="62229">
                <a:moveTo>
                  <a:pt x="0" y="0"/>
                </a:moveTo>
                <a:lnTo>
                  <a:pt x="264850" y="0"/>
                </a:lnTo>
                <a:lnTo>
                  <a:pt x="273615" y="0"/>
                </a:lnTo>
                <a:lnTo>
                  <a:pt x="273615" y="53185"/>
                </a:lnTo>
                <a:lnTo>
                  <a:pt x="264850" y="61769"/>
                </a:lnTo>
                <a:lnTo>
                  <a:pt x="0" y="61769"/>
                </a:lnTo>
                <a:lnTo>
                  <a:pt x="0" y="53185"/>
                </a:lnTo>
                <a:lnTo>
                  <a:pt x="0" y="0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718174" y="5036065"/>
            <a:ext cx="265430" cy="53340"/>
          </a:xfrm>
          <a:custGeom>
            <a:avLst/>
            <a:gdLst/>
            <a:ahLst/>
            <a:cxnLst/>
            <a:rect l="l" t="t" r="r" b="b"/>
            <a:pathLst>
              <a:path w="265429" h="53339">
                <a:moveTo>
                  <a:pt x="8887" y="53185"/>
                </a:moveTo>
                <a:lnTo>
                  <a:pt x="0" y="53185"/>
                </a:lnTo>
                <a:lnTo>
                  <a:pt x="264850" y="53185"/>
                </a:lnTo>
                <a:lnTo>
                  <a:pt x="264850" y="0"/>
                </a:lnTo>
                <a:lnTo>
                  <a:pt x="264850" y="8870"/>
                </a:lnTo>
                <a:lnTo>
                  <a:pt x="0" y="8870"/>
                </a:lnTo>
                <a:lnTo>
                  <a:pt x="8887" y="0"/>
                </a:lnTo>
                <a:lnTo>
                  <a:pt x="8887" y="53185"/>
                </a:lnTo>
                <a:close/>
              </a:path>
            </a:pathLst>
          </a:custGeom>
          <a:ln w="8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941947" y="5162597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17561" y="0"/>
                </a:moveTo>
                <a:lnTo>
                  <a:pt x="17561" y="52899"/>
                </a:lnTo>
              </a:path>
            </a:pathLst>
          </a:custGeom>
          <a:ln w="36393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947800" y="5168466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8869" y="0"/>
                </a:moveTo>
                <a:lnTo>
                  <a:pt x="0" y="8860"/>
                </a:lnTo>
                <a:lnTo>
                  <a:pt x="0" y="61758"/>
                </a:lnTo>
                <a:lnTo>
                  <a:pt x="35204" y="61758"/>
                </a:lnTo>
                <a:lnTo>
                  <a:pt x="43982" y="52901"/>
                </a:lnTo>
                <a:lnTo>
                  <a:pt x="8869" y="52901"/>
                </a:lnTo>
                <a:lnTo>
                  <a:pt x="8869" y="0"/>
                </a:lnTo>
                <a:close/>
              </a:path>
              <a:path w="44450" h="62229">
                <a:moveTo>
                  <a:pt x="43982" y="0"/>
                </a:moveTo>
                <a:lnTo>
                  <a:pt x="35204" y="0"/>
                </a:lnTo>
                <a:lnTo>
                  <a:pt x="35204" y="52901"/>
                </a:lnTo>
                <a:lnTo>
                  <a:pt x="43982" y="52901"/>
                </a:lnTo>
                <a:lnTo>
                  <a:pt x="43982" y="0"/>
                </a:lnTo>
                <a:close/>
              </a:path>
              <a:path w="44450" h="62229">
                <a:moveTo>
                  <a:pt x="8869" y="0"/>
                </a:moveTo>
                <a:lnTo>
                  <a:pt x="0" y="0"/>
                </a:lnTo>
                <a:lnTo>
                  <a:pt x="0" y="8860"/>
                </a:lnTo>
                <a:lnTo>
                  <a:pt x="8869" y="0"/>
                </a:lnTo>
                <a:close/>
              </a:path>
              <a:path w="44450" h="62229">
                <a:moveTo>
                  <a:pt x="35204" y="0"/>
                </a:moveTo>
                <a:lnTo>
                  <a:pt x="8869" y="0"/>
                </a:lnTo>
                <a:lnTo>
                  <a:pt x="8869" y="8860"/>
                </a:lnTo>
                <a:lnTo>
                  <a:pt x="35204" y="8860"/>
                </a:lnTo>
                <a:lnTo>
                  <a:pt x="35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947780" y="5168462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0" y="0"/>
                </a:moveTo>
                <a:lnTo>
                  <a:pt x="35244" y="0"/>
                </a:lnTo>
                <a:lnTo>
                  <a:pt x="44009" y="0"/>
                </a:lnTo>
                <a:lnTo>
                  <a:pt x="44009" y="52902"/>
                </a:lnTo>
                <a:lnTo>
                  <a:pt x="35244" y="61760"/>
                </a:lnTo>
                <a:lnTo>
                  <a:pt x="0" y="61760"/>
                </a:lnTo>
                <a:lnTo>
                  <a:pt x="0" y="52902"/>
                </a:lnTo>
                <a:lnTo>
                  <a:pt x="0" y="0"/>
                </a:lnTo>
                <a:close/>
              </a:path>
            </a:pathLst>
          </a:custGeom>
          <a:ln w="8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947780" y="516846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8887" y="52902"/>
                </a:moveTo>
                <a:lnTo>
                  <a:pt x="0" y="52902"/>
                </a:lnTo>
                <a:lnTo>
                  <a:pt x="35244" y="52902"/>
                </a:lnTo>
                <a:lnTo>
                  <a:pt x="35244" y="0"/>
                </a:lnTo>
                <a:lnTo>
                  <a:pt x="35244" y="8858"/>
                </a:lnTo>
                <a:lnTo>
                  <a:pt x="0" y="8858"/>
                </a:lnTo>
                <a:lnTo>
                  <a:pt x="8887" y="0"/>
                </a:lnTo>
                <a:lnTo>
                  <a:pt x="8887" y="52902"/>
                </a:lnTo>
                <a:close/>
              </a:path>
            </a:pathLst>
          </a:custGeom>
          <a:ln w="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97670" y="5393649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89720" y="0"/>
                </a:lnTo>
              </a:path>
            </a:pathLst>
          </a:custGeom>
          <a:ln w="10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758178" y="536262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0" y="13298"/>
                </a:moveTo>
                <a:lnTo>
                  <a:pt x="8869" y="13298"/>
                </a:lnTo>
              </a:path>
            </a:pathLst>
          </a:custGeom>
          <a:ln w="2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14529" y="536262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0" y="13298"/>
                </a:moveTo>
                <a:lnTo>
                  <a:pt x="8900" y="13298"/>
                </a:lnTo>
              </a:path>
            </a:pathLst>
          </a:custGeom>
          <a:ln w="2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870545" y="536262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0" y="13298"/>
                </a:moveTo>
                <a:lnTo>
                  <a:pt x="8869" y="13298"/>
                </a:lnTo>
              </a:path>
            </a:pathLst>
          </a:custGeom>
          <a:ln w="2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426896" y="536262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0" y="13298"/>
                </a:moveTo>
                <a:lnTo>
                  <a:pt x="8869" y="13298"/>
                </a:lnTo>
              </a:path>
            </a:pathLst>
          </a:custGeom>
          <a:ln w="2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983004" y="536262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0" y="13298"/>
                </a:moveTo>
                <a:lnTo>
                  <a:pt x="8778" y="13298"/>
                </a:lnTo>
              </a:path>
            </a:pathLst>
          </a:custGeom>
          <a:ln w="2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758155" y="5362619"/>
            <a:ext cx="9525" cy="26670"/>
          </a:xfrm>
          <a:custGeom>
            <a:avLst/>
            <a:gdLst/>
            <a:ahLst/>
            <a:cxnLst/>
            <a:rect l="l" t="t" r="r" b="b"/>
            <a:pathLst>
              <a:path w="9525" h="26670">
                <a:moveTo>
                  <a:pt x="-4426" y="13299"/>
                </a:moveTo>
                <a:lnTo>
                  <a:pt x="13344" y="13299"/>
                </a:lnTo>
              </a:path>
            </a:pathLst>
          </a:custGeom>
          <a:ln w="36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314517" y="536261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-4426" y="13299"/>
                </a:moveTo>
                <a:lnTo>
                  <a:pt x="13313" y="13299"/>
                </a:lnTo>
              </a:path>
            </a:pathLst>
          </a:custGeom>
          <a:ln w="36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70544" y="536261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-4426" y="13299"/>
                </a:moveTo>
                <a:lnTo>
                  <a:pt x="13313" y="13299"/>
                </a:lnTo>
              </a:path>
            </a:pathLst>
          </a:custGeom>
          <a:ln w="36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8426876" y="5362619"/>
            <a:ext cx="9525" cy="26670"/>
          </a:xfrm>
          <a:custGeom>
            <a:avLst/>
            <a:gdLst/>
            <a:ahLst/>
            <a:cxnLst/>
            <a:rect l="l" t="t" r="r" b="b"/>
            <a:pathLst>
              <a:path w="9525" h="26670">
                <a:moveTo>
                  <a:pt x="-4426" y="13299"/>
                </a:moveTo>
                <a:lnTo>
                  <a:pt x="13344" y="13299"/>
                </a:lnTo>
              </a:path>
            </a:pathLst>
          </a:custGeom>
          <a:ln w="36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983025" y="536261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-4426" y="13299"/>
                </a:moveTo>
                <a:lnTo>
                  <a:pt x="13192" y="13299"/>
                </a:lnTo>
              </a:path>
            </a:pathLst>
          </a:custGeom>
          <a:ln w="36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206523" y="2023149"/>
            <a:ext cx="0" cy="3370579"/>
          </a:xfrm>
          <a:custGeom>
            <a:avLst/>
            <a:gdLst/>
            <a:ahLst/>
            <a:cxnLst/>
            <a:rect l="l" t="t" r="r" b="b"/>
            <a:pathLst>
              <a:path h="3370579">
                <a:moveTo>
                  <a:pt x="0" y="0"/>
                </a:moveTo>
                <a:lnTo>
                  <a:pt x="0" y="3370508"/>
                </a:lnTo>
              </a:path>
            </a:pathLst>
          </a:custGeom>
          <a:ln w="10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202097" y="20318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202097" y="215546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202097" y="228769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202097" y="242006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202097" y="2543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202097" y="26760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202097" y="28083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202097" y="293193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202097" y="306432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202097" y="319654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202097" y="33201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202097" y="345234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202097" y="358473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202097" y="37082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202097" y="384067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202097" y="397306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202097" y="409660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202097" y="422899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202097" y="43612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202097" y="448480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9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202097" y="461700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202097" y="474940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202097" y="48729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02097" y="500532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02097" y="51377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02097" y="526125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26" y="0"/>
                </a:lnTo>
              </a:path>
            </a:pathLst>
          </a:custGeom>
          <a:ln w="10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045470" y="2015804"/>
            <a:ext cx="2895600" cy="4096385"/>
          </a:xfrm>
          <a:custGeom>
            <a:avLst/>
            <a:gdLst/>
            <a:ahLst/>
            <a:cxnLst/>
            <a:rect l="l" t="t" r="r" b="b"/>
            <a:pathLst>
              <a:path w="2895600" h="4096385">
                <a:moveTo>
                  <a:pt x="0" y="4096115"/>
                </a:moveTo>
                <a:lnTo>
                  <a:pt x="2895410" y="4096115"/>
                </a:lnTo>
                <a:lnTo>
                  <a:pt x="2895410" y="0"/>
                </a:lnTo>
                <a:lnTo>
                  <a:pt x="0" y="0"/>
                </a:lnTo>
                <a:lnTo>
                  <a:pt x="0" y="4096115"/>
                </a:lnTo>
                <a:close/>
              </a:path>
            </a:pathLst>
          </a:custGeom>
          <a:solidFill>
            <a:srgbClr val="F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633078" y="2008422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37"/>
                </a:lnTo>
              </a:path>
            </a:pathLst>
          </a:custGeom>
          <a:ln w="98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210473" y="2008422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37"/>
                </a:lnTo>
              </a:path>
            </a:pathLst>
          </a:custGeom>
          <a:ln w="9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787764" y="2008422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37"/>
                </a:lnTo>
              </a:path>
            </a:pathLst>
          </a:custGeom>
          <a:ln w="10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365056" y="2008422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37"/>
                </a:lnTo>
              </a:path>
            </a:pathLst>
          </a:custGeom>
          <a:ln w="9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942333" y="2008422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37"/>
                </a:lnTo>
              </a:path>
            </a:pathLst>
          </a:custGeom>
          <a:ln w="18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038117" y="201716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038117" y="2148428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038117" y="2279690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038117" y="2402189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038117" y="253343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038117" y="2656042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7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038117" y="2787487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38117" y="2918749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38117" y="3041233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038117" y="3172495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38117" y="3294979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038117" y="342622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38117" y="3557503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38117" y="3680094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038117" y="3811534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038117" y="3942807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038117" y="406528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038117" y="4196555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038117" y="4319028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038117" y="4450295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038117" y="4581560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038117" y="4704272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038117" y="4835539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038117" y="496680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9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038117" y="5089285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1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038117" y="5220570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038117" y="5343047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038117" y="5474316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038117" y="5605581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038117" y="5728334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038117" y="5859601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038117" y="5982080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042504" y="2012807"/>
            <a:ext cx="2904490" cy="4105275"/>
          </a:xfrm>
          <a:custGeom>
            <a:avLst/>
            <a:gdLst/>
            <a:ahLst/>
            <a:cxnLst/>
            <a:rect l="l" t="t" r="r" b="b"/>
            <a:pathLst>
              <a:path w="2904490" h="4105275">
                <a:moveTo>
                  <a:pt x="8762" y="0"/>
                </a:moveTo>
                <a:lnTo>
                  <a:pt x="0" y="8717"/>
                </a:lnTo>
                <a:lnTo>
                  <a:pt x="0" y="4104933"/>
                </a:lnTo>
                <a:lnTo>
                  <a:pt x="2895407" y="4104933"/>
                </a:lnTo>
                <a:lnTo>
                  <a:pt x="2904247" y="4096146"/>
                </a:lnTo>
                <a:lnTo>
                  <a:pt x="8762" y="4096146"/>
                </a:lnTo>
                <a:lnTo>
                  <a:pt x="8762" y="0"/>
                </a:lnTo>
                <a:close/>
              </a:path>
              <a:path w="2904490" h="4105275">
                <a:moveTo>
                  <a:pt x="2904247" y="0"/>
                </a:moveTo>
                <a:lnTo>
                  <a:pt x="2895407" y="0"/>
                </a:lnTo>
                <a:lnTo>
                  <a:pt x="2895407" y="4096146"/>
                </a:lnTo>
                <a:lnTo>
                  <a:pt x="2904247" y="4096146"/>
                </a:lnTo>
                <a:lnTo>
                  <a:pt x="2904247" y="0"/>
                </a:lnTo>
                <a:close/>
              </a:path>
              <a:path w="2904490" h="4105275">
                <a:moveTo>
                  <a:pt x="8762" y="0"/>
                </a:moveTo>
                <a:lnTo>
                  <a:pt x="0" y="0"/>
                </a:lnTo>
                <a:lnTo>
                  <a:pt x="0" y="8717"/>
                </a:lnTo>
                <a:lnTo>
                  <a:pt x="8762" y="0"/>
                </a:lnTo>
                <a:close/>
              </a:path>
              <a:path w="2904490" h="4105275">
                <a:moveTo>
                  <a:pt x="2895407" y="0"/>
                </a:moveTo>
                <a:lnTo>
                  <a:pt x="8762" y="0"/>
                </a:lnTo>
                <a:lnTo>
                  <a:pt x="8762" y="8717"/>
                </a:lnTo>
                <a:lnTo>
                  <a:pt x="2895407" y="8717"/>
                </a:lnTo>
                <a:lnTo>
                  <a:pt x="2895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042503" y="2012824"/>
            <a:ext cx="2904490" cy="4105275"/>
          </a:xfrm>
          <a:custGeom>
            <a:avLst/>
            <a:gdLst/>
            <a:ahLst/>
            <a:cxnLst/>
            <a:rect l="l" t="t" r="r" b="b"/>
            <a:pathLst>
              <a:path w="2904490" h="4105275">
                <a:moveTo>
                  <a:pt x="0" y="0"/>
                </a:moveTo>
                <a:lnTo>
                  <a:pt x="2895418" y="0"/>
                </a:lnTo>
                <a:lnTo>
                  <a:pt x="2904241" y="0"/>
                </a:lnTo>
                <a:lnTo>
                  <a:pt x="2904241" y="4096133"/>
                </a:lnTo>
                <a:lnTo>
                  <a:pt x="2895418" y="4104921"/>
                </a:lnTo>
                <a:lnTo>
                  <a:pt x="0" y="4104921"/>
                </a:lnTo>
                <a:lnTo>
                  <a:pt x="0" y="4096133"/>
                </a:lnTo>
                <a:lnTo>
                  <a:pt x="0" y="0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042503" y="2012824"/>
            <a:ext cx="2895600" cy="4096385"/>
          </a:xfrm>
          <a:custGeom>
            <a:avLst/>
            <a:gdLst/>
            <a:ahLst/>
            <a:cxnLst/>
            <a:rect l="l" t="t" r="r" b="b"/>
            <a:pathLst>
              <a:path w="2895600" h="4096385">
                <a:moveTo>
                  <a:pt x="8765" y="4096133"/>
                </a:moveTo>
                <a:lnTo>
                  <a:pt x="0" y="4096133"/>
                </a:lnTo>
                <a:lnTo>
                  <a:pt x="2895418" y="4096133"/>
                </a:lnTo>
                <a:lnTo>
                  <a:pt x="2895418" y="0"/>
                </a:lnTo>
                <a:lnTo>
                  <a:pt x="2895418" y="8732"/>
                </a:lnTo>
                <a:lnTo>
                  <a:pt x="0" y="8732"/>
                </a:lnTo>
                <a:lnTo>
                  <a:pt x="8765" y="0"/>
                </a:lnTo>
                <a:lnTo>
                  <a:pt x="8765" y="4096133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045470" y="207696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6999" y="0"/>
                </a:lnTo>
              </a:path>
            </a:pathLst>
          </a:custGeom>
          <a:ln w="5400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045470" y="2056455"/>
            <a:ext cx="2482215" cy="61594"/>
          </a:xfrm>
          <a:custGeom>
            <a:avLst/>
            <a:gdLst/>
            <a:ahLst/>
            <a:cxnLst/>
            <a:rect l="l" t="t" r="r" b="b"/>
            <a:pathLst>
              <a:path w="2482215" h="61594">
                <a:moveTo>
                  <a:pt x="5797" y="0"/>
                </a:moveTo>
                <a:lnTo>
                  <a:pt x="0" y="5847"/>
                </a:lnTo>
                <a:lnTo>
                  <a:pt x="0" y="61203"/>
                </a:lnTo>
                <a:lnTo>
                  <a:pt x="2472823" y="61203"/>
                </a:lnTo>
                <a:lnTo>
                  <a:pt x="2481632" y="52699"/>
                </a:lnTo>
                <a:lnTo>
                  <a:pt x="5797" y="52699"/>
                </a:lnTo>
                <a:lnTo>
                  <a:pt x="5797" y="0"/>
                </a:lnTo>
                <a:close/>
              </a:path>
              <a:path w="2482215" h="61594">
                <a:moveTo>
                  <a:pt x="2481632" y="0"/>
                </a:moveTo>
                <a:lnTo>
                  <a:pt x="2472823" y="0"/>
                </a:lnTo>
                <a:lnTo>
                  <a:pt x="2472823" y="52699"/>
                </a:lnTo>
                <a:lnTo>
                  <a:pt x="2481632" y="52699"/>
                </a:lnTo>
                <a:lnTo>
                  <a:pt x="2481632" y="0"/>
                </a:lnTo>
                <a:close/>
              </a:path>
              <a:path w="2482215" h="61594">
                <a:moveTo>
                  <a:pt x="2472823" y="0"/>
                </a:moveTo>
                <a:lnTo>
                  <a:pt x="5797" y="0"/>
                </a:lnTo>
                <a:lnTo>
                  <a:pt x="5797" y="8839"/>
                </a:lnTo>
                <a:lnTo>
                  <a:pt x="2472823" y="8839"/>
                </a:lnTo>
                <a:lnTo>
                  <a:pt x="2472823" y="0"/>
                </a:lnTo>
                <a:close/>
              </a:path>
              <a:path w="2482215" h="61594">
                <a:moveTo>
                  <a:pt x="5797" y="0"/>
                </a:moveTo>
                <a:lnTo>
                  <a:pt x="0" y="0"/>
                </a:lnTo>
                <a:lnTo>
                  <a:pt x="0" y="584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045470" y="2056458"/>
            <a:ext cx="2482215" cy="61594"/>
          </a:xfrm>
          <a:custGeom>
            <a:avLst/>
            <a:gdLst/>
            <a:ahLst/>
            <a:cxnLst/>
            <a:rect l="l" t="t" r="r" b="b"/>
            <a:pathLst>
              <a:path w="2482215" h="61594">
                <a:moveTo>
                  <a:pt x="0" y="0"/>
                </a:moveTo>
                <a:lnTo>
                  <a:pt x="2472821" y="0"/>
                </a:lnTo>
                <a:lnTo>
                  <a:pt x="2481645" y="0"/>
                </a:lnTo>
                <a:lnTo>
                  <a:pt x="2481645" y="52732"/>
                </a:lnTo>
                <a:lnTo>
                  <a:pt x="2472821" y="61221"/>
                </a:lnTo>
                <a:lnTo>
                  <a:pt x="0" y="61221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045470" y="210919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045470" y="2056458"/>
            <a:ext cx="2473325" cy="53340"/>
          </a:xfrm>
          <a:custGeom>
            <a:avLst/>
            <a:gdLst/>
            <a:ahLst/>
            <a:cxnLst/>
            <a:rect l="l" t="t" r="r" b="b"/>
            <a:pathLst>
              <a:path w="2473325" h="53339">
                <a:moveTo>
                  <a:pt x="0" y="52732"/>
                </a:moveTo>
                <a:lnTo>
                  <a:pt x="2472821" y="52732"/>
                </a:lnTo>
                <a:lnTo>
                  <a:pt x="2472821" y="0"/>
                </a:lnTo>
                <a:lnTo>
                  <a:pt x="2472821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045470" y="2056458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58"/>
                </a:moveTo>
                <a:lnTo>
                  <a:pt x="5799" y="0"/>
                </a:lnTo>
                <a:lnTo>
                  <a:pt x="5799" y="52732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045470" y="2199527"/>
            <a:ext cx="1680210" cy="0"/>
          </a:xfrm>
          <a:custGeom>
            <a:avLst/>
            <a:gdLst/>
            <a:ahLst/>
            <a:cxnLst/>
            <a:rect l="l" t="t" r="r" b="b"/>
            <a:pathLst>
              <a:path w="1680210">
                <a:moveTo>
                  <a:pt x="0" y="0"/>
                </a:moveTo>
                <a:lnTo>
                  <a:pt x="1679767" y="0"/>
                </a:lnTo>
              </a:path>
            </a:pathLst>
          </a:custGeom>
          <a:ln w="5400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045470" y="2178984"/>
            <a:ext cx="1694180" cy="61594"/>
          </a:xfrm>
          <a:custGeom>
            <a:avLst/>
            <a:gdLst/>
            <a:ahLst/>
            <a:cxnLst/>
            <a:rect l="l" t="t" r="r" b="b"/>
            <a:pathLst>
              <a:path w="1694179" h="61594">
                <a:moveTo>
                  <a:pt x="5797" y="0"/>
                </a:moveTo>
                <a:lnTo>
                  <a:pt x="0" y="5766"/>
                </a:lnTo>
                <a:lnTo>
                  <a:pt x="0" y="61447"/>
                </a:lnTo>
                <a:lnTo>
                  <a:pt x="1685586" y="61447"/>
                </a:lnTo>
                <a:lnTo>
                  <a:pt x="1694059" y="52699"/>
                </a:lnTo>
                <a:lnTo>
                  <a:pt x="5797" y="52699"/>
                </a:lnTo>
                <a:lnTo>
                  <a:pt x="5797" y="0"/>
                </a:lnTo>
                <a:close/>
              </a:path>
              <a:path w="1694179" h="61594">
                <a:moveTo>
                  <a:pt x="1694059" y="0"/>
                </a:moveTo>
                <a:lnTo>
                  <a:pt x="1685586" y="0"/>
                </a:lnTo>
                <a:lnTo>
                  <a:pt x="1685586" y="52699"/>
                </a:lnTo>
                <a:lnTo>
                  <a:pt x="1694059" y="52699"/>
                </a:lnTo>
                <a:lnTo>
                  <a:pt x="1694059" y="0"/>
                </a:lnTo>
                <a:close/>
              </a:path>
              <a:path w="1694179" h="61594">
                <a:moveTo>
                  <a:pt x="1685586" y="0"/>
                </a:moveTo>
                <a:lnTo>
                  <a:pt x="5797" y="0"/>
                </a:lnTo>
                <a:lnTo>
                  <a:pt x="5797" y="8717"/>
                </a:lnTo>
                <a:lnTo>
                  <a:pt x="1685586" y="8717"/>
                </a:lnTo>
                <a:lnTo>
                  <a:pt x="1685586" y="0"/>
                </a:lnTo>
                <a:close/>
              </a:path>
              <a:path w="1694179" h="61594">
                <a:moveTo>
                  <a:pt x="5797" y="0"/>
                </a:moveTo>
                <a:lnTo>
                  <a:pt x="0" y="0"/>
                </a:lnTo>
                <a:lnTo>
                  <a:pt x="0" y="5766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045470" y="2179022"/>
            <a:ext cx="1694180" cy="61594"/>
          </a:xfrm>
          <a:custGeom>
            <a:avLst/>
            <a:gdLst/>
            <a:ahLst/>
            <a:cxnLst/>
            <a:rect l="l" t="t" r="r" b="b"/>
            <a:pathLst>
              <a:path w="1694179" h="61594">
                <a:moveTo>
                  <a:pt x="0" y="0"/>
                </a:moveTo>
                <a:lnTo>
                  <a:pt x="1685589" y="0"/>
                </a:lnTo>
                <a:lnTo>
                  <a:pt x="1694048" y="0"/>
                </a:lnTo>
                <a:lnTo>
                  <a:pt x="1694048" y="52702"/>
                </a:lnTo>
                <a:lnTo>
                  <a:pt x="1685589" y="61434"/>
                </a:lnTo>
                <a:lnTo>
                  <a:pt x="0" y="6143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045470" y="22317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045470" y="2179022"/>
            <a:ext cx="1685925" cy="52705"/>
          </a:xfrm>
          <a:custGeom>
            <a:avLst/>
            <a:gdLst/>
            <a:ahLst/>
            <a:cxnLst/>
            <a:rect l="l" t="t" r="r" b="b"/>
            <a:pathLst>
              <a:path w="1685925" h="52705">
                <a:moveTo>
                  <a:pt x="0" y="52702"/>
                </a:moveTo>
                <a:lnTo>
                  <a:pt x="1685589" y="52702"/>
                </a:lnTo>
                <a:lnTo>
                  <a:pt x="1685589" y="0"/>
                </a:lnTo>
                <a:lnTo>
                  <a:pt x="1685589" y="8702"/>
                </a:lnTo>
                <a:lnTo>
                  <a:pt x="0" y="870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045470" y="2179022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757"/>
                </a:moveTo>
                <a:lnTo>
                  <a:pt x="5799" y="0"/>
                </a:lnTo>
                <a:lnTo>
                  <a:pt x="5799" y="52702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045470" y="2330911"/>
            <a:ext cx="1329690" cy="0"/>
          </a:xfrm>
          <a:custGeom>
            <a:avLst/>
            <a:gdLst/>
            <a:ahLst/>
            <a:cxnLst/>
            <a:rect l="l" t="t" r="r" b="b"/>
            <a:pathLst>
              <a:path w="1329689">
                <a:moveTo>
                  <a:pt x="0" y="0"/>
                </a:moveTo>
                <a:lnTo>
                  <a:pt x="1329702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045470" y="2310475"/>
            <a:ext cx="1344930" cy="61594"/>
          </a:xfrm>
          <a:custGeom>
            <a:avLst/>
            <a:gdLst/>
            <a:ahLst/>
            <a:cxnLst/>
            <a:rect l="l" t="t" r="r" b="b"/>
            <a:pathLst>
              <a:path w="1344929" h="61594">
                <a:moveTo>
                  <a:pt x="5797" y="0"/>
                </a:moveTo>
                <a:lnTo>
                  <a:pt x="0" y="5625"/>
                </a:lnTo>
                <a:lnTo>
                  <a:pt x="0" y="61203"/>
                </a:lnTo>
                <a:lnTo>
                  <a:pt x="1335523" y="61203"/>
                </a:lnTo>
                <a:lnTo>
                  <a:pt x="1344332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344929" h="61594">
                <a:moveTo>
                  <a:pt x="1344332" y="0"/>
                </a:moveTo>
                <a:lnTo>
                  <a:pt x="1335523" y="0"/>
                </a:lnTo>
                <a:lnTo>
                  <a:pt x="1335523" y="52486"/>
                </a:lnTo>
                <a:lnTo>
                  <a:pt x="1344332" y="52486"/>
                </a:lnTo>
                <a:lnTo>
                  <a:pt x="1344332" y="0"/>
                </a:lnTo>
                <a:close/>
              </a:path>
              <a:path w="1344929" h="61594">
                <a:moveTo>
                  <a:pt x="1335523" y="0"/>
                </a:moveTo>
                <a:lnTo>
                  <a:pt x="5797" y="0"/>
                </a:lnTo>
                <a:lnTo>
                  <a:pt x="5797" y="8503"/>
                </a:lnTo>
                <a:lnTo>
                  <a:pt x="1335523" y="8503"/>
                </a:lnTo>
                <a:lnTo>
                  <a:pt x="1335523" y="0"/>
                </a:lnTo>
                <a:close/>
              </a:path>
              <a:path w="1344929" h="61594">
                <a:moveTo>
                  <a:pt x="5797" y="0"/>
                </a:moveTo>
                <a:lnTo>
                  <a:pt x="0" y="0"/>
                </a:lnTo>
                <a:lnTo>
                  <a:pt x="0" y="5625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045470" y="2310502"/>
            <a:ext cx="1344930" cy="61594"/>
          </a:xfrm>
          <a:custGeom>
            <a:avLst/>
            <a:gdLst/>
            <a:ahLst/>
            <a:cxnLst/>
            <a:rect l="l" t="t" r="r" b="b"/>
            <a:pathLst>
              <a:path w="1344929" h="61594">
                <a:moveTo>
                  <a:pt x="0" y="0"/>
                </a:moveTo>
                <a:lnTo>
                  <a:pt x="1335513" y="0"/>
                </a:lnTo>
                <a:lnTo>
                  <a:pt x="1344336" y="0"/>
                </a:lnTo>
                <a:lnTo>
                  <a:pt x="1344336" y="52488"/>
                </a:lnTo>
                <a:lnTo>
                  <a:pt x="1335513" y="61221"/>
                </a:lnTo>
                <a:lnTo>
                  <a:pt x="0" y="61221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045470" y="23629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045470" y="2310502"/>
            <a:ext cx="1336040" cy="52705"/>
          </a:xfrm>
          <a:custGeom>
            <a:avLst/>
            <a:gdLst/>
            <a:ahLst/>
            <a:cxnLst/>
            <a:rect l="l" t="t" r="r" b="b"/>
            <a:pathLst>
              <a:path w="1336039" h="52705">
                <a:moveTo>
                  <a:pt x="0" y="52488"/>
                </a:moveTo>
                <a:lnTo>
                  <a:pt x="1335513" y="52488"/>
                </a:lnTo>
                <a:lnTo>
                  <a:pt x="1335513" y="0"/>
                </a:lnTo>
                <a:lnTo>
                  <a:pt x="1335513" y="8488"/>
                </a:lnTo>
                <a:lnTo>
                  <a:pt x="0" y="848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045470" y="2310502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615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045470" y="2457748"/>
            <a:ext cx="1233805" cy="0"/>
          </a:xfrm>
          <a:custGeom>
            <a:avLst/>
            <a:gdLst/>
            <a:ahLst/>
            <a:cxnLst/>
            <a:rect l="l" t="t" r="r" b="b"/>
            <a:pathLst>
              <a:path w="1233804">
                <a:moveTo>
                  <a:pt x="0" y="0"/>
                </a:moveTo>
                <a:lnTo>
                  <a:pt x="1233464" y="0"/>
                </a:lnTo>
              </a:path>
            </a:pathLst>
          </a:custGeom>
          <a:ln w="4493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045470" y="2441752"/>
            <a:ext cx="1248410" cy="52705"/>
          </a:xfrm>
          <a:custGeom>
            <a:avLst/>
            <a:gdLst/>
            <a:ahLst/>
            <a:cxnLst/>
            <a:rect l="l" t="t" r="r" b="b"/>
            <a:pathLst>
              <a:path w="1248410" h="52705">
                <a:moveTo>
                  <a:pt x="5797" y="0"/>
                </a:moveTo>
                <a:lnTo>
                  <a:pt x="0" y="5766"/>
                </a:lnTo>
                <a:lnTo>
                  <a:pt x="0" y="52486"/>
                </a:lnTo>
                <a:lnTo>
                  <a:pt x="1239267" y="52486"/>
                </a:lnTo>
                <a:lnTo>
                  <a:pt x="1248107" y="43616"/>
                </a:lnTo>
                <a:lnTo>
                  <a:pt x="5797" y="43616"/>
                </a:lnTo>
                <a:lnTo>
                  <a:pt x="5797" y="0"/>
                </a:lnTo>
                <a:close/>
              </a:path>
              <a:path w="1248410" h="52705">
                <a:moveTo>
                  <a:pt x="1248107" y="0"/>
                </a:moveTo>
                <a:lnTo>
                  <a:pt x="1239267" y="0"/>
                </a:lnTo>
                <a:lnTo>
                  <a:pt x="1239267" y="43616"/>
                </a:lnTo>
                <a:lnTo>
                  <a:pt x="1248107" y="43616"/>
                </a:lnTo>
                <a:lnTo>
                  <a:pt x="1248107" y="0"/>
                </a:lnTo>
                <a:close/>
              </a:path>
              <a:path w="1248410" h="52705">
                <a:moveTo>
                  <a:pt x="1239267" y="0"/>
                </a:moveTo>
                <a:lnTo>
                  <a:pt x="5797" y="0"/>
                </a:lnTo>
                <a:lnTo>
                  <a:pt x="5797" y="8717"/>
                </a:lnTo>
                <a:lnTo>
                  <a:pt x="1239267" y="8717"/>
                </a:lnTo>
                <a:lnTo>
                  <a:pt x="1239267" y="0"/>
                </a:lnTo>
                <a:close/>
              </a:path>
              <a:path w="1248410" h="52705">
                <a:moveTo>
                  <a:pt x="5797" y="0"/>
                </a:moveTo>
                <a:lnTo>
                  <a:pt x="0" y="0"/>
                </a:lnTo>
                <a:lnTo>
                  <a:pt x="0" y="5766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045470" y="2441769"/>
            <a:ext cx="1248410" cy="52705"/>
          </a:xfrm>
          <a:custGeom>
            <a:avLst/>
            <a:gdLst/>
            <a:ahLst/>
            <a:cxnLst/>
            <a:rect l="l" t="t" r="r" b="b"/>
            <a:pathLst>
              <a:path w="1248410" h="52705">
                <a:moveTo>
                  <a:pt x="0" y="0"/>
                </a:moveTo>
                <a:lnTo>
                  <a:pt x="1239276" y="0"/>
                </a:lnTo>
                <a:lnTo>
                  <a:pt x="1248100" y="0"/>
                </a:lnTo>
                <a:lnTo>
                  <a:pt x="1248100" y="43633"/>
                </a:lnTo>
                <a:lnTo>
                  <a:pt x="1239276" y="52488"/>
                </a:lnTo>
                <a:lnTo>
                  <a:pt x="0" y="5248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045470" y="24854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045470" y="2441769"/>
            <a:ext cx="1239520" cy="43815"/>
          </a:xfrm>
          <a:custGeom>
            <a:avLst/>
            <a:gdLst/>
            <a:ahLst/>
            <a:cxnLst/>
            <a:rect l="l" t="t" r="r" b="b"/>
            <a:pathLst>
              <a:path w="1239520" h="43814">
                <a:moveTo>
                  <a:pt x="0" y="43633"/>
                </a:moveTo>
                <a:lnTo>
                  <a:pt x="1239276" y="43633"/>
                </a:lnTo>
                <a:lnTo>
                  <a:pt x="1239276" y="0"/>
                </a:lnTo>
                <a:lnTo>
                  <a:pt x="1239276" y="8732"/>
                </a:lnTo>
                <a:lnTo>
                  <a:pt x="0" y="873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045470" y="2441769"/>
            <a:ext cx="6350" cy="43815"/>
          </a:xfrm>
          <a:custGeom>
            <a:avLst/>
            <a:gdLst/>
            <a:ahLst/>
            <a:cxnLst/>
            <a:rect l="l" t="t" r="r" b="b"/>
            <a:pathLst>
              <a:path w="6350" h="43814">
                <a:moveTo>
                  <a:pt x="0" y="5777"/>
                </a:moveTo>
                <a:lnTo>
                  <a:pt x="5799" y="0"/>
                </a:lnTo>
                <a:lnTo>
                  <a:pt x="5799" y="43633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045470" y="2584601"/>
            <a:ext cx="1224915" cy="0"/>
          </a:xfrm>
          <a:custGeom>
            <a:avLst/>
            <a:gdLst/>
            <a:ahLst/>
            <a:cxnLst/>
            <a:rect l="l" t="t" r="r" b="b"/>
            <a:pathLst>
              <a:path w="1224914">
                <a:moveTo>
                  <a:pt x="0" y="0"/>
                </a:moveTo>
                <a:lnTo>
                  <a:pt x="1224759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045470" y="2564160"/>
            <a:ext cx="1239520" cy="61594"/>
          </a:xfrm>
          <a:custGeom>
            <a:avLst/>
            <a:gdLst/>
            <a:ahLst/>
            <a:cxnLst/>
            <a:rect l="l" t="t" r="r" b="b"/>
            <a:pathLst>
              <a:path w="1239520" h="61594">
                <a:moveTo>
                  <a:pt x="5797" y="0"/>
                </a:moveTo>
                <a:lnTo>
                  <a:pt x="0" y="5847"/>
                </a:lnTo>
                <a:lnTo>
                  <a:pt x="0" y="61325"/>
                </a:lnTo>
                <a:lnTo>
                  <a:pt x="1230581" y="61325"/>
                </a:lnTo>
                <a:lnTo>
                  <a:pt x="1239267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239520" h="61594">
                <a:moveTo>
                  <a:pt x="1239267" y="0"/>
                </a:moveTo>
                <a:lnTo>
                  <a:pt x="1230581" y="0"/>
                </a:lnTo>
                <a:lnTo>
                  <a:pt x="1230581" y="52486"/>
                </a:lnTo>
                <a:lnTo>
                  <a:pt x="1239267" y="52486"/>
                </a:lnTo>
                <a:lnTo>
                  <a:pt x="1239267" y="0"/>
                </a:lnTo>
                <a:close/>
              </a:path>
              <a:path w="1239520" h="61594">
                <a:moveTo>
                  <a:pt x="1230581" y="0"/>
                </a:moveTo>
                <a:lnTo>
                  <a:pt x="5797" y="0"/>
                </a:lnTo>
                <a:lnTo>
                  <a:pt x="5797" y="8839"/>
                </a:lnTo>
                <a:lnTo>
                  <a:pt x="1230581" y="8839"/>
                </a:lnTo>
                <a:lnTo>
                  <a:pt x="1230581" y="0"/>
                </a:lnTo>
                <a:close/>
              </a:path>
              <a:path w="1239520" h="61594">
                <a:moveTo>
                  <a:pt x="5797" y="0"/>
                </a:moveTo>
                <a:lnTo>
                  <a:pt x="0" y="0"/>
                </a:lnTo>
                <a:lnTo>
                  <a:pt x="0" y="584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045470" y="2564181"/>
            <a:ext cx="1239520" cy="61594"/>
          </a:xfrm>
          <a:custGeom>
            <a:avLst/>
            <a:gdLst/>
            <a:ahLst/>
            <a:cxnLst/>
            <a:rect l="l" t="t" r="r" b="b"/>
            <a:pathLst>
              <a:path w="1239520" h="61594">
                <a:moveTo>
                  <a:pt x="0" y="0"/>
                </a:moveTo>
                <a:lnTo>
                  <a:pt x="1230575" y="0"/>
                </a:lnTo>
                <a:lnTo>
                  <a:pt x="1239276" y="0"/>
                </a:lnTo>
                <a:lnTo>
                  <a:pt x="1239276" y="52488"/>
                </a:lnTo>
                <a:lnTo>
                  <a:pt x="1230575" y="61343"/>
                </a:lnTo>
                <a:lnTo>
                  <a:pt x="0" y="61343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045470" y="261666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045470" y="2564181"/>
            <a:ext cx="1230630" cy="52705"/>
          </a:xfrm>
          <a:custGeom>
            <a:avLst/>
            <a:gdLst/>
            <a:ahLst/>
            <a:cxnLst/>
            <a:rect l="l" t="t" r="r" b="b"/>
            <a:pathLst>
              <a:path w="1230629" h="52705">
                <a:moveTo>
                  <a:pt x="0" y="52488"/>
                </a:moveTo>
                <a:lnTo>
                  <a:pt x="1230575" y="52488"/>
                </a:lnTo>
                <a:lnTo>
                  <a:pt x="1230575" y="0"/>
                </a:lnTo>
                <a:lnTo>
                  <a:pt x="1230575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045470" y="2564181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858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45470" y="2715879"/>
            <a:ext cx="1181735" cy="0"/>
          </a:xfrm>
          <a:custGeom>
            <a:avLst/>
            <a:gdLst/>
            <a:ahLst/>
            <a:cxnLst/>
            <a:rect l="l" t="t" r="r" b="b"/>
            <a:pathLst>
              <a:path w="1181735">
                <a:moveTo>
                  <a:pt x="0" y="0"/>
                </a:moveTo>
                <a:lnTo>
                  <a:pt x="1181157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045470" y="2695437"/>
            <a:ext cx="1195705" cy="61594"/>
          </a:xfrm>
          <a:custGeom>
            <a:avLst/>
            <a:gdLst/>
            <a:ahLst/>
            <a:cxnLst/>
            <a:rect l="l" t="t" r="r" b="b"/>
            <a:pathLst>
              <a:path w="1195705" h="61594">
                <a:moveTo>
                  <a:pt x="5797" y="0"/>
                </a:moveTo>
                <a:lnTo>
                  <a:pt x="0" y="5847"/>
                </a:lnTo>
                <a:lnTo>
                  <a:pt x="0" y="61325"/>
                </a:lnTo>
                <a:lnTo>
                  <a:pt x="1186994" y="61325"/>
                </a:lnTo>
                <a:lnTo>
                  <a:pt x="1195437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195705" h="61594">
                <a:moveTo>
                  <a:pt x="1195437" y="0"/>
                </a:moveTo>
                <a:lnTo>
                  <a:pt x="1186994" y="0"/>
                </a:lnTo>
                <a:lnTo>
                  <a:pt x="1186994" y="52486"/>
                </a:lnTo>
                <a:lnTo>
                  <a:pt x="1195437" y="52486"/>
                </a:lnTo>
                <a:lnTo>
                  <a:pt x="1195437" y="0"/>
                </a:lnTo>
                <a:close/>
              </a:path>
              <a:path w="1195705" h="61594">
                <a:moveTo>
                  <a:pt x="1186994" y="0"/>
                </a:moveTo>
                <a:lnTo>
                  <a:pt x="5797" y="0"/>
                </a:lnTo>
                <a:lnTo>
                  <a:pt x="5797" y="8839"/>
                </a:lnTo>
                <a:lnTo>
                  <a:pt x="1186994" y="8839"/>
                </a:lnTo>
                <a:lnTo>
                  <a:pt x="1186994" y="0"/>
                </a:lnTo>
                <a:close/>
              </a:path>
              <a:path w="1195705" h="61594">
                <a:moveTo>
                  <a:pt x="5797" y="0"/>
                </a:moveTo>
                <a:lnTo>
                  <a:pt x="0" y="0"/>
                </a:lnTo>
                <a:lnTo>
                  <a:pt x="0" y="584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045470" y="2695448"/>
            <a:ext cx="1195705" cy="61594"/>
          </a:xfrm>
          <a:custGeom>
            <a:avLst/>
            <a:gdLst/>
            <a:ahLst/>
            <a:cxnLst/>
            <a:rect l="l" t="t" r="r" b="b"/>
            <a:pathLst>
              <a:path w="1195705" h="61594">
                <a:moveTo>
                  <a:pt x="0" y="0"/>
                </a:moveTo>
                <a:lnTo>
                  <a:pt x="1186975" y="0"/>
                </a:lnTo>
                <a:lnTo>
                  <a:pt x="1195433" y="0"/>
                </a:lnTo>
                <a:lnTo>
                  <a:pt x="1195433" y="52488"/>
                </a:lnTo>
                <a:lnTo>
                  <a:pt x="1186975" y="61343"/>
                </a:lnTo>
                <a:lnTo>
                  <a:pt x="0" y="61343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045470" y="27479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45470" y="2695448"/>
            <a:ext cx="1187450" cy="52705"/>
          </a:xfrm>
          <a:custGeom>
            <a:avLst/>
            <a:gdLst/>
            <a:ahLst/>
            <a:cxnLst/>
            <a:rect l="l" t="t" r="r" b="b"/>
            <a:pathLst>
              <a:path w="1187450" h="52705">
                <a:moveTo>
                  <a:pt x="0" y="52488"/>
                </a:moveTo>
                <a:lnTo>
                  <a:pt x="1186975" y="52488"/>
                </a:lnTo>
                <a:lnTo>
                  <a:pt x="1186975" y="0"/>
                </a:lnTo>
                <a:lnTo>
                  <a:pt x="1186975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045470" y="2695448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858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045470" y="2838408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5">
                <a:moveTo>
                  <a:pt x="0" y="0"/>
                </a:moveTo>
                <a:lnTo>
                  <a:pt x="1067382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045470" y="2817967"/>
            <a:ext cx="1082040" cy="61594"/>
          </a:xfrm>
          <a:custGeom>
            <a:avLst/>
            <a:gdLst/>
            <a:ahLst/>
            <a:cxnLst/>
            <a:rect l="l" t="t" r="r" b="b"/>
            <a:pathLst>
              <a:path w="1082039" h="61594">
                <a:moveTo>
                  <a:pt x="5797" y="0"/>
                </a:moveTo>
                <a:lnTo>
                  <a:pt x="0" y="5766"/>
                </a:lnTo>
                <a:lnTo>
                  <a:pt x="0" y="61203"/>
                </a:lnTo>
                <a:lnTo>
                  <a:pt x="1073243" y="61203"/>
                </a:lnTo>
                <a:lnTo>
                  <a:pt x="1081930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082039" h="61594">
                <a:moveTo>
                  <a:pt x="1081930" y="0"/>
                </a:moveTo>
                <a:lnTo>
                  <a:pt x="1073243" y="0"/>
                </a:lnTo>
                <a:lnTo>
                  <a:pt x="1073243" y="52486"/>
                </a:lnTo>
                <a:lnTo>
                  <a:pt x="1081930" y="52486"/>
                </a:lnTo>
                <a:lnTo>
                  <a:pt x="1081930" y="0"/>
                </a:lnTo>
                <a:close/>
              </a:path>
              <a:path w="1082039" h="61594">
                <a:moveTo>
                  <a:pt x="1073243" y="0"/>
                </a:moveTo>
                <a:lnTo>
                  <a:pt x="5797" y="0"/>
                </a:lnTo>
                <a:lnTo>
                  <a:pt x="5797" y="8717"/>
                </a:lnTo>
                <a:lnTo>
                  <a:pt x="1073243" y="8717"/>
                </a:lnTo>
                <a:lnTo>
                  <a:pt x="1073243" y="0"/>
                </a:lnTo>
                <a:close/>
              </a:path>
              <a:path w="1082039" h="61594">
                <a:moveTo>
                  <a:pt x="5797" y="0"/>
                </a:moveTo>
                <a:lnTo>
                  <a:pt x="0" y="0"/>
                </a:lnTo>
                <a:lnTo>
                  <a:pt x="0" y="5766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045470" y="2817982"/>
            <a:ext cx="1082040" cy="61594"/>
          </a:xfrm>
          <a:custGeom>
            <a:avLst/>
            <a:gdLst/>
            <a:ahLst/>
            <a:cxnLst/>
            <a:rect l="l" t="t" r="r" b="b"/>
            <a:pathLst>
              <a:path w="1082039" h="61594">
                <a:moveTo>
                  <a:pt x="0" y="0"/>
                </a:moveTo>
                <a:lnTo>
                  <a:pt x="1073214" y="0"/>
                </a:lnTo>
                <a:lnTo>
                  <a:pt x="1081946" y="0"/>
                </a:lnTo>
                <a:lnTo>
                  <a:pt x="1081946" y="52488"/>
                </a:lnTo>
                <a:lnTo>
                  <a:pt x="1073214" y="61221"/>
                </a:lnTo>
                <a:lnTo>
                  <a:pt x="0" y="61221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045470" y="287047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045470" y="2817982"/>
            <a:ext cx="1073785" cy="52705"/>
          </a:xfrm>
          <a:custGeom>
            <a:avLst/>
            <a:gdLst/>
            <a:ahLst/>
            <a:cxnLst/>
            <a:rect l="l" t="t" r="r" b="b"/>
            <a:pathLst>
              <a:path w="1073785" h="52705">
                <a:moveTo>
                  <a:pt x="0" y="52488"/>
                </a:moveTo>
                <a:lnTo>
                  <a:pt x="1073214" y="52488"/>
                </a:lnTo>
                <a:lnTo>
                  <a:pt x="1073214" y="0"/>
                </a:lnTo>
                <a:lnTo>
                  <a:pt x="1073214" y="8732"/>
                </a:lnTo>
                <a:lnTo>
                  <a:pt x="0" y="873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045470" y="2817982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777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045470" y="2969686"/>
            <a:ext cx="1059180" cy="0"/>
          </a:xfrm>
          <a:custGeom>
            <a:avLst/>
            <a:gdLst/>
            <a:ahLst/>
            <a:cxnLst/>
            <a:rect l="l" t="t" r="r" b="b"/>
            <a:pathLst>
              <a:path w="1059180">
                <a:moveTo>
                  <a:pt x="0" y="0"/>
                </a:moveTo>
                <a:lnTo>
                  <a:pt x="1058619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045470" y="2949244"/>
            <a:ext cx="1073785" cy="61594"/>
          </a:xfrm>
          <a:custGeom>
            <a:avLst/>
            <a:gdLst/>
            <a:ahLst/>
            <a:cxnLst/>
            <a:rect l="l" t="t" r="r" b="b"/>
            <a:pathLst>
              <a:path w="1073785" h="61594">
                <a:moveTo>
                  <a:pt x="5797" y="0"/>
                </a:moveTo>
                <a:lnTo>
                  <a:pt x="0" y="5766"/>
                </a:lnTo>
                <a:lnTo>
                  <a:pt x="0" y="61203"/>
                </a:lnTo>
                <a:lnTo>
                  <a:pt x="1064404" y="61203"/>
                </a:lnTo>
                <a:lnTo>
                  <a:pt x="1073243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073785" h="61594">
                <a:moveTo>
                  <a:pt x="1073243" y="0"/>
                </a:moveTo>
                <a:lnTo>
                  <a:pt x="1064404" y="0"/>
                </a:lnTo>
                <a:lnTo>
                  <a:pt x="1064404" y="52486"/>
                </a:lnTo>
                <a:lnTo>
                  <a:pt x="1073243" y="52486"/>
                </a:lnTo>
                <a:lnTo>
                  <a:pt x="1073243" y="0"/>
                </a:lnTo>
                <a:close/>
              </a:path>
              <a:path w="1073785" h="61594">
                <a:moveTo>
                  <a:pt x="1064404" y="0"/>
                </a:moveTo>
                <a:lnTo>
                  <a:pt x="5797" y="0"/>
                </a:lnTo>
                <a:lnTo>
                  <a:pt x="5797" y="8717"/>
                </a:lnTo>
                <a:lnTo>
                  <a:pt x="1064404" y="8717"/>
                </a:lnTo>
                <a:lnTo>
                  <a:pt x="1064404" y="0"/>
                </a:lnTo>
                <a:close/>
              </a:path>
              <a:path w="1073785" h="61594">
                <a:moveTo>
                  <a:pt x="5797" y="0"/>
                </a:moveTo>
                <a:lnTo>
                  <a:pt x="0" y="0"/>
                </a:lnTo>
                <a:lnTo>
                  <a:pt x="0" y="5766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045470" y="2949249"/>
            <a:ext cx="1073785" cy="61594"/>
          </a:xfrm>
          <a:custGeom>
            <a:avLst/>
            <a:gdLst/>
            <a:ahLst/>
            <a:cxnLst/>
            <a:rect l="l" t="t" r="r" b="b"/>
            <a:pathLst>
              <a:path w="1073785" h="61594">
                <a:moveTo>
                  <a:pt x="0" y="0"/>
                </a:moveTo>
                <a:lnTo>
                  <a:pt x="1064421" y="0"/>
                </a:lnTo>
                <a:lnTo>
                  <a:pt x="1073214" y="0"/>
                </a:lnTo>
                <a:lnTo>
                  <a:pt x="1073214" y="52488"/>
                </a:lnTo>
                <a:lnTo>
                  <a:pt x="1064421" y="61221"/>
                </a:lnTo>
                <a:lnTo>
                  <a:pt x="0" y="61221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045470" y="300173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045470" y="2949249"/>
            <a:ext cx="1064895" cy="52705"/>
          </a:xfrm>
          <a:custGeom>
            <a:avLst/>
            <a:gdLst/>
            <a:ahLst/>
            <a:cxnLst/>
            <a:rect l="l" t="t" r="r" b="b"/>
            <a:pathLst>
              <a:path w="1064895" h="52705">
                <a:moveTo>
                  <a:pt x="0" y="52488"/>
                </a:moveTo>
                <a:lnTo>
                  <a:pt x="1064421" y="52488"/>
                </a:lnTo>
                <a:lnTo>
                  <a:pt x="1064421" y="0"/>
                </a:lnTo>
                <a:lnTo>
                  <a:pt x="1064421" y="8732"/>
                </a:lnTo>
                <a:lnTo>
                  <a:pt x="0" y="873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045470" y="2949249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5">
                <a:moveTo>
                  <a:pt x="0" y="5777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045470" y="3096710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080" y="0"/>
                </a:lnTo>
              </a:path>
            </a:pathLst>
          </a:custGeom>
          <a:ln w="452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045470" y="3080491"/>
            <a:ext cx="1056005" cy="53340"/>
          </a:xfrm>
          <a:custGeom>
            <a:avLst/>
            <a:gdLst/>
            <a:ahLst/>
            <a:cxnLst/>
            <a:rect l="l" t="t" r="r" b="b"/>
            <a:pathLst>
              <a:path w="1056005" h="53339">
                <a:moveTo>
                  <a:pt x="5797" y="0"/>
                </a:moveTo>
                <a:lnTo>
                  <a:pt x="0" y="5787"/>
                </a:lnTo>
                <a:lnTo>
                  <a:pt x="0" y="52730"/>
                </a:lnTo>
                <a:lnTo>
                  <a:pt x="1046908" y="52730"/>
                </a:lnTo>
                <a:lnTo>
                  <a:pt x="1055595" y="43982"/>
                </a:lnTo>
                <a:lnTo>
                  <a:pt x="5797" y="43982"/>
                </a:lnTo>
                <a:lnTo>
                  <a:pt x="5797" y="0"/>
                </a:lnTo>
                <a:close/>
              </a:path>
              <a:path w="1056005" h="53339">
                <a:moveTo>
                  <a:pt x="1055595" y="0"/>
                </a:moveTo>
                <a:lnTo>
                  <a:pt x="1046908" y="0"/>
                </a:lnTo>
                <a:lnTo>
                  <a:pt x="1046908" y="43982"/>
                </a:lnTo>
                <a:lnTo>
                  <a:pt x="1055595" y="43982"/>
                </a:lnTo>
                <a:lnTo>
                  <a:pt x="1055595" y="0"/>
                </a:lnTo>
                <a:close/>
              </a:path>
              <a:path w="1056005" h="53339">
                <a:moveTo>
                  <a:pt x="1046908" y="0"/>
                </a:moveTo>
                <a:lnTo>
                  <a:pt x="5797" y="0"/>
                </a:lnTo>
                <a:lnTo>
                  <a:pt x="5797" y="8747"/>
                </a:lnTo>
                <a:lnTo>
                  <a:pt x="1046908" y="8747"/>
                </a:lnTo>
                <a:lnTo>
                  <a:pt x="1046908" y="0"/>
                </a:lnTo>
                <a:close/>
              </a:path>
              <a:path w="1056005" h="53339">
                <a:moveTo>
                  <a:pt x="5797" y="0"/>
                </a:moveTo>
                <a:lnTo>
                  <a:pt x="0" y="0"/>
                </a:lnTo>
                <a:lnTo>
                  <a:pt x="0" y="578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045470" y="3080515"/>
            <a:ext cx="1056005" cy="52705"/>
          </a:xfrm>
          <a:custGeom>
            <a:avLst/>
            <a:gdLst/>
            <a:ahLst/>
            <a:cxnLst/>
            <a:rect l="l" t="t" r="r" b="b"/>
            <a:pathLst>
              <a:path w="1056005" h="52705">
                <a:moveTo>
                  <a:pt x="0" y="0"/>
                </a:moveTo>
                <a:lnTo>
                  <a:pt x="1046895" y="0"/>
                </a:lnTo>
                <a:lnTo>
                  <a:pt x="1055597" y="0"/>
                </a:lnTo>
                <a:lnTo>
                  <a:pt x="1055597" y="43999"/>
                </a:lnTo>
                <a:lnTo>
                  <a:pt x="1046895" y="52702"/>
                </a:lnTo>
                <a:lnTo>
                  <a:pt x="0" y="5270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045470" y="312451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045470" y="3080515"/>
            <a:ext cx="1047115" cy="44450"/>
          </a:xfrm>
          <a:custGeom>
            <a:avLst/>
            <a:gdLst/>
            <a:ahLst/>
            <a:cxnLst/>
            <a:rect l="l" t="t" r="r" b="b"/>
            <a:pathLst>
              <a:path w="1047114" h="44450">
                <a:moveTo>
                  <a:pt x="0" y="43999"/>
                </a:moveTo>
                <a:lnTo>
                  <a:pt x="1046895" y="43999"/>
                </a:lnTo>
                <a:lnTo>
                  <a:pt x="1046895" y="0"/>
                </a:lnTo>
                <a:lnTo>
                  <a:pt x="1046895" y="8732"/>
                </a:lnTo>
                <a:lnTo>
                  <a:pt x="0" y="873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045470" y="3080515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777"/>
                </a:moveTo>
                <a:lnTo>
                  <a:pt x="5799" y="0"/>
                </a:lnTo>
                <a:lnTo>
                  <a:pt x="5799" y="43999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045470" y="3223700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19">
                <a:moveTo>
                  <a:pt x="0" y="0"/>
                </a:moveTo>
                <a:lnTo>
                  <a:pt x="1023533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045470" y="3203265"/>
            <a:ext cx="1038225" cy="61594"/>
          </a:xfrm>
          <a:custGeom>
            <a:avLst/>
            <a:gdLst/>
            <a:ahLst/>
            <a:cxnLst/>
            <a:rect l="l" t="t" r="r" b="b"/>
            <a:pathLst>
              <a:path w="1038225" h="61595">
                <a:moveTo>
                  <a:pt x="5797" y="0"/>
                </a:moveTo>
                <a:lnTo>
                  <a:pt x="0" y="5625"/>
                </a:lnTo>
                <a:lnTo>
                  <a:pt x="0" y="61203"/>
                </a:lnTo>
                <a:lnTo>
                  <a:pt x="1029291" y="61203"/>
                </a:lnTo>
                <a:lnTo>
                  <a:pt x="1038099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038225" h="61595">
                <a:moveTo>
                  <a:pt x="1038099" y="0"/>
                </a:moveTo>
                <a:lnTo>
                  <a:pt x="1029291" y="0"/>
                </a:lnTo>
                <a:lnTo>
                  <a:pt x="1029291" y="52486"/>
                </a:lnTo>
                <a:lnTo>
                  <a:pt x="1038099" y="52486"/>
                </a:lnTo>
                <a:lnTo>
                  <a:pt x="1038099" y="0"/>
                </a:lnTo>
                <a:close/>
              </a:path>
              <a:path w="1038225" h="61595">
                <a:moveTo>
                  <a:pt x="1029291" y="0"/>
                </a:moveTo>
                <a:lnTo>
                  <a:pt x="5797" y="0"/>
                </a:lnTo>
                <a:lnTo>
                  <a:pt x="5797" y="8503"/>
                </a:lnTo>
                <a:lnTo>
                  <a:pt x="1029291" y="8503"/>
                </a:lnTo>
                <a:lnTo>
                  <a:pt x="1029291" y="0"/>
                </a:lnTo>
                <a:close/>
              </a:path>
              <a:path w="1038225" h="61595">
                <a:moveTo>
                  <a:pt x="5797" y="0"/>
                </a:moveTo>
                <a:lnTo>
                  <a:pt x="0" y="0"/>
                </a:lnTo>
                <a:lnTo>
                  <a:pt x="0" y="5625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045470" y="3203294"/>
            <a:ext cx="1038225" cy="61594"/>
          </a:xfrm>
          <a:custGeom>
            <a:avLst/>
            <a:gdLst/>
            <a:ahLst/>
            <a:cxnLst/>
            <a:rect l="l" t="t" r="r" b="b"/>
            <a:pathLst>
              <a:path w="1038225" h="61595">
                <a:moveTo>
                  <a:pt x="0" y="0"/>
                </a:moveTo>
                <a:lnTo>
                  <a:pt x="1029279" y="0"/>
                </a:lnTo>
                <a:lnTo>
                  <a:pt x="1038102" y="0"/>
                </a:lnTo>
                <a:lnTo>
                  <a:pt x="1038102" y="52488"/>
                </a:lnTo>
                <a:lnTo>
                  <a:pt x="1029279" y="61190"/>
                </a:lnTo>
                <a:lnTo>
                  <a:pt x="0" y="6119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045470" y="325578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045470" y="3203294"/>
            <a:ext cx="1029335" cy="52705"/>
          </a:xfrm>
          <a:custGeom>
            <a:avLst/>
            <a:gdLst/>
            <a:ahLst/>
            <a:cxnLst/>
            <a:rect l="l" t="t" r="r" b="b"/>
            <a:pathLst>
              <a:path w="1029335" h="52704">
                <a:moveTo>
                  <a:pt x="0" y="52488"/>
                </a:moveTo>
                <a:lnTo>
                  <a:pt x="1029279" y="52488"/>
                </a:lnTo>
                <a:lnTo>
                  <a:pt x="1029279" y="0"/>
                </a:lnTo>
                <a:lnTo>
                  <a:pt x="1029279" y="8488"/>
                </a:lnTo>
                <a:lnTo>
                  <a:pt x="0" y="848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045470" y="3203294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615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045470" y="3354978"/>
            <a:ext cx="1006475" cy="0"/>
          </a:xfrm>
          <a:custGeom>
            <a:avLst/>
            <a:gdLst/>
            <a:ahLst/>
            <a:cxnLst/>
            <a:rect l="l" t="t" r="r" b="b"/>
            <a:pathLst>
              <a:path w="1006475">
                <a:moveTo>
                  <a:pt x="0" y="0"/>
                </a:moveTo>
                <a:lnTo>
                  <a:pt x="1005983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045470" y="3334542"/>
            <a:ext cx="1021080" cy="61594"/>
          </a:xfrm>
          <a:custGeom>
            <a:avLst/>
            <a:gdLst/>
            <a:ahLst/>
            <a:cxnLst/>
            <a:rect l="l" t="t" r="r" b="b"/>
            <a:pathLst>
              <a:path w="1021080" h="61595">
                <a:moveTo>
                  <a:pt x="5797" y="0"/>
                </a:moveTo>
                <a:lnTo>
                  <a:pt x="0" y="5625"/>
                </a:lnTo>
                <a:lnTo>
                  <a:pt x="0" y="61203"/>
                </a:lnTo>
                <a:lnTo>
                  <a:pt x="1011765" y="61203"/>
                </a:lnTo>
                <a:lnTo>
                  <a:pt x="1020604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1021080" h="61595">
                <a:moveTo>
                  <a:pt x="1020604" y="0"/>
                </a:moveTo>
                <a:lnTo>
                  <a:pt x="1011765" y="0"/>
                </a:lnTo>
                <a:lnTo>
                  <a:pt x="1011765" y="52486"/>
                </a:lnTo>
                <a:lnTo>
                  <a:pt x="1020604" y="52486"/>
                </a:lnTo>
                <a:lnTo>
                  <a:pt x="1020604" y="0"/>
                </a:lnTo>
                <a:close/>
              </a:path>
              <a:path w="1021080" h="61595">
                <a:moveTo>
                  <a:pt x="1011765" y="0"/>
                </a:moveTo>
                <a:lnTo>
                  <a:pt x="5797" y="0"/>
                </a:lnTo>
                <a:lnTo>
                  <a:pt x="5797" y="8503"/>
                </a:lnTo>
                <a:lnTo>
                  <a:pt x="1011765" y="8503"/>
                </a:lnTo>
                <a:lnTo>
                  <a:pt x="1011765" y="0"/>
                </a:lnTo>
                <a:close/>
              </a:path>
              <a:path w="1021080" h="61595">
                <a:moveTo>
                  <a:pt x="5797" y="0"/>
                </a:moveTo>
                <a:lnTo>
                  <a:pt x="0" y="0"/>
                </a:lnTo>
                <a:lnTo>
                  <a:pt x="0" y="5625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045470" y="3334560"/>
            <a:ext cx="1021080" cy="61594"/>
          </a:xfrm>
          <a:custGeom>
            <a:avLst/>
            <a:gdLst/>
            <a:ahLst/>
            <a:cxnLst/>
            <a:rect l="l" t="t" r="r" b="b"/>
            <a:pathLst>
              <a:path w="1021080" h="61595">
                <a:moveTo>
                  <a:pt x="0" y="0"/>
                </a:moveTo>
                <a:lnTo>
                  <a:pt x="1011754" y="0"/>
                </a:lnTo>
                <a:lnTo>
                  <a:pt x="1020577" y="0"/>
                </a:lnTo>
                <a:lnTo>
                  <a:pt x="1020577" y="52488"/>
                </a:lnTo>
                <a:lnTo>
                  <a:pt x="1011754" y="61190"/>
                </a:lnTo>
                <a:lnTo>
                  <a:pt x="0" y="6119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045470" y="338704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045470" y="3334560"/>
            <a:ext cx="1012190" cy="52705"/>
          </a:xfrm>
          <a:custGeom>
            <a:avLst/>
            <a:gdLst/>
            <a:ahLst/>
            <a:cxnLst/>
            <a:rect l="l" t="t" r="r" b="b"/>
            <a:pathLst>
              <a:path w="1012189" h="52704">
                <a:moveTo>
                  <a:pt x="0" y="52488"/>
                </a:moveTo>
                <a:lnTo>
                  <a:pt x="1011754" y="52488"/>
                </a:lnTo>
                <a:lnTo>
                  <a:pt x="1011754" y="0"/>
                </a:lnTo>
                <a:lnTo>
                  <a:pt x="1011754" y="8488"/>
                </a:lnTo>
                <a:lnTo>
                  <a:pt x="0" y="848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045470" y="3334560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615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045470" y="3477385"/>
            <a:ext cx="953769" cy="0"/>
          </a:xfrm>
          <a:custGeom>
            <a:avLst/>
            <a:gdLst/>
            <a:ahLst/>
            <a:cxnLst/>
            <a:rect l="l" t="t" r="r" b="b"/>
            <a:pathLst>
              <a:path w="953769">
                <a:moveTo>
                  <a:pt x="0" y="0"/>
                </a:moveTo>
                <a:lnTo>
                  <a:pt x="953630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045470" y="3456950"/>
            <a:ext cx="968375" cy="61594"/>
          </a:xfrm>
          <a:custGeom>
            <a:avLst/>
            <a:gdLst/>
            <a:ahLst/>
            <a:cxnLst/>
            <a:rect l="l" t="t" r="r" b="b"/>
            <a:pathLst>
              <a:path w="968375" h="61595">
                <a:moveTo>
                  <a:pt x="5797" y="0"/>
                </a:moveTo>
                <a:lnTo>
                  <a:pt x="0" y="5847"/>
                </a:lnTo>
                <a:lnTo>
                  <a:pt x="0" y="61325"/>
                </a:lnTo>
                <a:lnTo>
                  <a:pt x="959476" y="61325"/>
                </a:lnTo>
                <a:lnTo>
                  <a:pt x="968178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968375" h="61595">
                <a:moveTo>
                  <a:pt x="968178" y="0"/>
                </a:moveTo>
                <a:lnTo>
                  <a:pt x="959476" y="0"/>
                </a:lnTo>
                <a:lnTo>
                  <a:pt x="959476" y="52486"/>
                </a:lnTo>
                <a:lnTo>
                  <a:pt x="968178" y="52486"/>
                </a:lnTo>
                <a:lnTo>
                  <a:pt x="968178" y="0"/>
                </a:lnTo>
                <a:close/>
              </a:path>
              <a:path w="968375" h="61595">
                <a:moveTo>
                  <a:pt x="959476" y="0"/>
                </a:moveTo>
                <a:lnTo>
                  <a:pt x="5797" y="0"/>
                </a:lnTo>
                <a:lnTo>
                  <a:pt x="5797" y="8839"/>
                </a:lnTo>
                <a:lnTo>
                  <a:pt x="959476" y="8839"/>
                </a:lnTo>
                <a:lnTo>
                  <a:pt x="959476" y="0"/>
                </a:lnTo>
                <a:close/>
              </a:path>
              <a:path w="968375" h="61595">
                <a:moveTo>
                  <a:pt x="5797" y="0"/>
                </a:moveTo>
                <a:lnTo>
                  <a:pt x="0" y="0"/>
                </a:lnTo>
                <a:lnTo>
                  <a:pt x="0" y="584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045470" y="3456972"/>
            <a:ext cx="968375" cy="61594"/>
          </a:xfrm>
          <a:custGeom>
            <a:avLst/>
            <a:gdLst/>
            <a:ahLst/>
            <a:cxnLst/>
            <a:rect l="l" t="t" r="r" b="b"/>
            <a:pathLst>
              <a:path w="968375" h="61595">
                <a:moveTo>
                  <a:pt x="0" y="0"/>
                </a:moveTo>
                <a:lnTo>
                  <a:pt x="959477" y="0"/>
                </a:lnTo>
                <a:lnTo>
                  <a:pt x="968178" y="0"/>
                </a:lnTo>
                <a:lnTo>
                  <a:pt x="968178" y="52488"/>
                </a:lnTo>
                <a:lnTo>
                  <a:pt x="959477" y="61343"/>
                </a:lnTo>
                <a:lnTo>
                  <a:pt x="0" y="61343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45470" y="35094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045470" y="3456972"/>
            <a:ext cx="959485" cy="52705"/>
          </a:xfrm>
          <a:custGeom>
            <a:avLst/>
            <a:gdLst/>
            <a:ahLst/>
            <a:cxnLst/>
            <a:rect l="l" t="t" r="r" b="b"/>
            <a:pathLst>
              <a:path w="959485" h="52704">
                <a:moveTo>
                  <a:pt x="0" y="52488"/>
                </a:moveTo>
                <a:lnTo>
                  <a:pt x="959477" y="52488"/>
                </a:lnTo>
                <a:lnTo>
                  <a:pt x="959477" y="0"/>
                </a:lnTo>
                <a:lnTo>
                  <a:pt x="959477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045470" y="3456972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8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045470" y="3608668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317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045470" y="3588227"/>
            <a:ext cx="942340" cy="61594"/>
          </a:xfrm>
          <a:custGeom>
            <a:avLst/>
            <a:gdLst/>
            <a:ahLst/>
            <a:cxnLst/>
            <a:rect l="l" t="t" r="r" b="b"/>
            <a:pathLst>
              <a:path w="942339" h="61595">
                <a:moveTo>
                  <a:pt x="5797" y="0"/>
                </a:moveTo>
                <a:lnTo>
                  <a:pt x="0" y="5847"/>
                </a:lnTo>
                <a:lnTo>
                  <a:pt x="0" y="61325"/>
                </a:lnTo>
                <a:lnTo>
                  <a:pt x="933151" y="61325"/>
                </a:lnTo>
                <a:lnTo>
                  <a:pt x="941856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942339" h="61595">
                <a:moveTo>
                  <a:pt x="941856" y="0"/>
                </a:moveTo>
                <a:lnTo>
                  <a:pt x="933151" y="0"/>
                </a:lnTo>
                <a:lnTo>
                  <a:pt x="933151" y="52486"/>
                </a:lnTo>
                <a:lnTo>
                  <a:pt x="941856" y="52486"/>
                </a:lnTo>
                <a:lnTo>
                  <a:pt x="941856" y="0"/>
                </a:lnTo>
                <a:close/>
              </a:path>
              <a:path w="942339" h="61595">
                <a:moveTo>
                  <a:pt x="933151" y="0"/>
                </a:moveTo>
                <a:lnTo>
                  <a:pt x="5797" y="0"/>
                </a:lnTo>
                <a:lnTo>
                  <a:pt x="5797" y="8839"/>
                </a:lnTo>
                <a:lnTo>
                  <a:pt x="933151" y="8839"/>
                </a:lnTo>
                <a:lnTo>
                  <a:pt x="933151" y="0"/>
                </a:lnTo>
                <a:close/>
              </a:path>
              <a:path w="942339" h="61595">
                <a:moveTo>
                  <a:pt x="5797" y="0"/>
                </a:moveTo>
                <a:lnTo>
                  <a:pt x="0" y="0"/>
                </a:lnTo>
                <a:lnTo>
                  <a:pt x="0" y="584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045470" y="3588239"/>
            <a:ext cx="942340" cy="61594"/>
          </a:xfrm>
          <a:custGeom>
            <a:avLst/>
            <a:gdLst/>
            <a:ahLst/>
            <a:cxnLst/>
            <a:rect l="l" t="t" r="r" b="b"/>
            <a:pathLst>
              <a:path w="942339" h="61595">
                <a:moveTo>
                  <a:pt x="0" y="0"/>
                </a:moveTo>
                <a:lnTo>
                  <a:pt x="933152" y="0"/>
                </a:lnTo>
                <a:lnTo>
                  <a:pt x="941854" y="0"/>
                </a:lnTo>
                <a:lnTo>
                  <a:pt x="941854" y="52488"/>
                </a:lnTo>
                <a:lnTo>
                  <a:pt x="933152" y="61312"/>
                </a:lnTo>
                <a:lnTo>
                  <a:pt x="0" y="6131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045470" y="36407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045470" y="3588239"/>
            <a:ext cx="933450" cy="52705"/>
          </a:xfrm>
          <a:custGeom>
            <a:avLst/>
            <a:gdLst/>
            <a:ahLst/>
            <a:cxnLst/>
            <a:rect l="l" t="t" r="r" b="b"/>
            <a:pathLst>
              <a:path w="933450" h="52704">
                <a:moveTo>
                  <a:pt x="0" y="52488"/>
                </a:moveTo>
                <a:lnTo>
                  <a:pt x="933152" y="52488"/>
                </a:lnTo>
                <a:lnTo>
                  <a:pt x="933152" y="0"/>
                </a:lnTo>
                <a:lnTo>
                  <a:pt x="933152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045470" y="3588239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8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045470" y="3739940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192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045470" y="3719474"/>
            <a:ext cx="880744" cy="61594"/>
          </a:xfrm>
          <a:custGeom>
            <a:avLst/>
            <a:gdLst/>
            <a:ahLst/>
            <a:cxnLst/>
            <a:rect l="l" t="t" r="r" b="b"/>
            <a:pathLst>
              <a:path w="880744" h="61595">
                <a:moveTo>
                  <a:pt x="5797" y="0"/>
                </a:moveTo>
                <a:lnTo>
                  <a:pt x="0" y="5867"/>
                </a:lnTo>
                <a:lnTo>
                  <a:pt x="0" y="61356"/>
                </a:lnTo>
                <a:lnTo>
                  <a:pt x="872047" y="61356"/>
                </a:lnTo>
                <a:lnTo>
                  <a:pt x="880740" y="52486"/>
                </a:lnTo>
                <a:lnTo>
                  <a:pt x="5797" y="52486"/>
                </a:lnTo>
                <a:lnTo>
                  <a:pt x="5797" y="0"/>
                </a:lnTo>
                <a:close/>
              </a:path>
              <a:path w="880744" h="61595">
                <a:moveTo>
                  <a:pt x="880740" y="0"/>
                </a:moveTo>
                <a:lnTo>
                  <a:pt x="872047" y="0"/>
                </a:lnTo>
                <a:lnTo>
                  <a:pt x="872047" y="52486"/>
                </a:lnTo>
                <a:lnTo>
                  <a:pt x="880740" y="52486"/>
                </a:lnTo>
                <a:lnTo>
                  <a:pt x="880740" y="0"/>
                </a:lnTo>
                <a:close/>
              </a:path>
              <a:path w="880744" h="61595">
                <a:moveTo>
                  <a:pt x="872047" y="0"/>
                </a:moveTo>
                <a:lnTo>
                  <a:pt x="5797" y="0"/>
                </a:lnTo>
                <a:lnTo>
                  <a:pt x="5797" y="8869"/>
                </a:lnTo>
                <a:lnTo>
                  <a:pt x="872047" y="8869"/>
                </a:lnTo>
                <a:lnTo>
                  <a:pt x="872047" y="0"/>
                </a:lnTo>
                <a:close/>
              </a:path>
              <a:path w="880744" h="61595">
                <a:moveTo>
                  <a:pt x="5797" y="0"/>
                </a:moveTo>
                <a:lnTo>
                  <a:pt x="0" y="0"/>
                </a:lnTo>
                <a:lnTo>
                  <a:pt x="0" y="5867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045470" y="3719506"/>
            <a:ext cx="880744" cy="61594"/>
          </a:xfrm>
          <a:custGeom>
            <a:avLst/>
            <a:gdLst/>
            <a:ahLst/>
            <a:cxnLst/>
            <a:rect l="l" t="t" r="r" b="b"/>
            <a:pathLst>
              <a:path w="880744" h="61595">
                <a:moveTo>
                  <a:pt x="0" y="0"/>
                </a:moveTo>
                <a:lnTo>
                  <a:pt x="872049" y="0"/>
                </a:lnTo>
                <a:lnTo>
                  <a:pt x="880741" y="0"/>
                </a:lnTo>
                <a:lnTo>
                  <a:pt x="880741" y="52488"/>
                </a:lnTo>
                <a:lnTo>
                  <a:pt x="872049" y="61312"/>
                </a:lnTo>
                <a:lnTo>
                  <a:pt x="0" y="6131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045470" y="377199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045470" y="3719506"/>
            <a:ext cx="872490" cy="52705"/>
          </a:xfrm>
          <a:custGeom>
            <a:avLst/>
            <a:gdLst/>
            <a:ahLst/>
            <a:cxnLst/>
            <a:rect l="l" t="t" r="r" b="b"/>
            <a:pathLst>
              <a:path w="872489" h="52704">
                <a:moveTo>
                  <a:pt x="0" y="52488"/>
                </a:moveTo>
                <a:lnTo>
                  <a:pt x="872049" y="52488"/>
                </a:lnTo>
                <a:lnTo>
                  <a:pt x="872049" y="0"/>
                </a:lnTo>
                <a:lnTo>
                  <a:pt x="872049" y="8854"/>
                </a:lnTo>
                <a:lnTo>
                  <a:pt x="0" y="8854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045470" y="3719506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8"/>
                </a:moveTo>
                <a:lnTo>
                  <a:pt x="5799" y="0"/>
                </a:lnTo>
                <a:lnTo>
                  <a:pt x="5799" y="5248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045470" y="3862463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1104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045470" y="3842028"/>
            <a:ext cx="845819" cy="61594"/>
          </a:xfrm>
          <a:custGeom>
            <a:avLst/>
            <a:gdLst/>
            <a:ahLst/>
            <a:cxnLst/>
            <a:rect l="l" t="t" r="r" b="b"/>
            <a:pathLst>
              <a:path w="845819" h="61595">
                <a:moveTo>
                  <a:pt x="5797" y="0"/>
                </a:moveTo>
                <a:lnTo>
                  <a:pt x="0" y="5772"/>
                </a:lnTo>
                <a:lnTo>
                  <a:pt x="0" y="61209"/>
                </a:lnTo>
                <a:lnTo>
                  <a:pt x="836913" y="61209"/>
                </a:lnTo>
                <a:lnTo>
                  <a:pt x="845725" y="52361"/>
                </a:lnTo>
                <a:lnTo>
                  <a:pt x="5797" y="52361"/>
                </a:lnTo>
                <a:lnTo>
                  <a:pt x="5797" y="0"/>
                </a:lnTo>
                <a:close/>
              </a:path>
              <a:path w="845819" h="61595">
                <a:moveTo>
                  <a:pt x="845725" y="0"/>
                </a:moveTo>
                <a:lnTo>
                  <a:pt x="836913" y="0"/>
                </a:lnTo>
                <a:lnTo>
                  <a:pt x="836913" y="52361"/>
                </a:lnTo>
                <a:lnTo>
                  <a:pt x="845725" y="52361"/>
                </a:lnTo>
                <a:lnTo>
                  <a:pt x="845725" y="0"/>
                </a:lnTo>
                <a:close/>
              </a:path>
              <a:path w="845819" h="61595">
                <a:moveTo>
                  <a:pt x="836913" y="0"/>
                </a:moveTo>
                <a:lnTo>
                  <a:pt x="5797" y="0"/>
                </a:lnTo>
                <a:lnTo>
                  <a:pt x="5797" y="8726"/>
                </a:lnTo>
                <a:lnTo>
                  <a:pt x="836913" y="8726"/>
                </a:lnTo>
                <a:lnTo>
                  <a:pt x="836913" y="0"/>
                </a:lnTo>
                <a:close/>
              </a:path>
              <a:path w="845819" h="61595">
                <a:moveTo>
                  <a:pt x="5797" y="0"/>
                </a:moveTo>
                <a:lnTo>
                  <a:pt x="0" y="0"/>
                </a:lnTo>
                <a:lnTo>
                  <a:pt x="0" y="5772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045470" y="3842043"/>
            <a:ext cx="845819" cy="61594"/>
          </a:xfrm>
          <a:custGeom>
            <a:avLst/>
            <a:gdLst/>
            <a:ahLst/>
            <a:cxnLst/>
            <a:rect l="l" t="t" r="r" b="b"/>
            <a:pathLst>
              <a:path w="845819" h="61595">
                <a:moveTo>
                  <a:pt x="0" y="0"/>
                </a:moveTo>
                <a:lnTo>
                  <a:pt x="836913" y="0"/>
                </a:lnTo>
                <a:lnTo>
                  <a:pt x="845724" y="0"/>
                </a:lnTo>
                <a:lnTo>
                  <a:pt x="845724" y="52363"/>
                </a:lnTo>
                <a:lnTo>
                  <a:pt x="836913" y="61208"/>
                </a:lnTo>
                <a:lnTo>
                  <a:pt x="0" y="612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045470" y="389440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045470" y="3842043"/>
            <a:ext cx="836930" cy="52705"/>
          </a:xfrm>
          <a:custGeom>
            <a:avLst/>
            <a:gdLst/>
            <a:ahLst/>
            <a:cxnLst/>
            <a:rect l="l" t="t" r="r" b="b"/>
            <a:pathLst>
              <a:path w="836930" h="52704">
                <a:moveTo>
                  <a:pt x="0" y="52363"/>
                </a:moveTo>
                <a:lnTo>
                  <a:pt x="836913" y="52363"/>
                </a:lnTo>
                <a:lnTo>
                  <a:pt x="836913" y="0"/>
                </a:lnTo>
                <a:lnTo>
                  <a:pt x="836913" y="8726"/>
                </a:lnTo>
                <a:lnTo>
                  <a:pt x="0" y="8726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045470" y="3842043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773"/>
                </a:moveTo>
                <a:lnTo>
                  <a:pt x="5799" y="0"/>
                </a:lnTo>
                <a:lnTo>
                  <a:pt x="5799" y="52363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045470" y="3993731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328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045470" y="3973293"/>
            <a:ext cx="836930" cy="61594"/>
          </a:xfrm>
          <a:custGeom>
            <a:avLst/>
            <a:gdLst/>
            <a:ahLst/>
            <a:cxnLst/>
            <a:rect l="l" t="t" r="r" b="b"/>
            <a:pathLst>
              <a:path w="836930" h="61595">
                <a:moveTo>
                  <a:pt x="5797" y="0"/>
                </a:moveTo>
                <a:lnTo>
                  <a:pt x="0" y="5772"/>
                </a:lnTo>
                <a:lnTo>
                  <a:pt x="0" y="61209"/>
                </a:lnTo>
                <a:lnTo>
                  <a:pt x="828101" y="61209"/>
                </a:lnTo>
                <a:lnTo>
                  <a:pt x="836913" y="52364"/>
                </a:lnTo>
                <a:lnTo>
                  <a:pt x="5797" y="52364"/>
                </a:lnTo>
                <a:lnTo>
                  <a:pt x="5797" y="0"/>
                </a:lnTo>
                <a:close/>
              </a:path>
              <a:path w="836930" h="61595">
                <a:moveTo>
                  <a:pt x="836913" y="0"/>
                </a:moveTo>
                <a:lnTo>
                  <a:pt x="828101" y="0"/>
                </a:lnTo>
                <a:lnTo>
                  <a:pt x="828101" y="52364"/>
                </a:lnTo>
                <a:lnTo>
                  <a:pt x="836913" y="52364"/>
                </a:lnTo>
                <a:lnTo>
                  <a:pt x="836913" y="0"/>
                </a:lnTo>
                <a:close/>
              </a:path>
              <a:path w="836930" h="61595">
                <a:moveTo>
                  <a:pt x="828101" y="0"/>
                </a:moveTo>
                <a:lnTo>
                  <a:pt x="5797" y="0"/>
                </a:lnTo>
                <a:lnTo>
                  <a:pt x="5797" y="8726"/>
                </a:lnTo>
                <a:lnTo>
                  <a:pt x="828101" y="8726"/>
                </a:lnTo>
                <a:lnTo>
                  <a:pt x="828101" y="0"/>
                </a:lnTo>
                <a:close/>
              </a:path>
              <a:path w="836930" h="61595">
                <a:moveTo>
                  <a:pt x="5797" y="0"/>
                </a:moveTo>
                <a:lnTo>
                  <a:pt x="0" y="0"/>
                </a:lnTo>
                <a:lnTo>
                  <a:pt x="0" y="5772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045470" y="3973307"/>
            <a:ext cx="836930" cy="61594"/>
          </a:xfrm>
          <a:custGeom>
            <a:avLst/>
            <a:gdLst/>
            <a:ahLst/>
            <a:cxnLst/>
            <a:rect l="l" t="t" r="r" b="b"/>
            <a:pathLst>
              <a:path w="836930" h="61595">
                <a:moveTo>
                  <a:pt x="0" y="0"/>
                </a:moveTo>
                <a:lnTo>
                  <a:pt x="828102" y="0"/>
                </a:lnTo>
                <a:lnTo>
                  <a:pt x="836913" y="0"/>
                </a:lnTo>
                <a:lnTo>
                  <a:pt x="836913" y="52363"/>
                </a:lnTo>
                <a:lnTo>
                  <a:pt x="828102" y="61212"/>
                </a:lnTo>
                <a:lnTo>
                  <a:pt x="0" y="6121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045470" y="402567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045470" y="3973307"/>
            <a:ext cx="828675" cy="52705"/>
          </a:xfrm>
          <a:custGeom>
            <a:avLst/>
            <a:gdLst/>
            <a:ahLst/>
            <a:cxnLst/>
            <a:rect l="l" t="t" r="r" b="b"/>
            <a:pathLst>
              <a:path w="828675" h="52704">
                <a:moveTo>
                  <a:pt x="0" y="52363"/>
                </a:moveTo>
                <a:lnTo>
                  <a:pt x="828102" y="52363"/>
                </a:lnTo>
                <a:lnTo>
                  <a:pt x="828102" y="0"/>
                </a:lnTo>
                <a:lnTo>
                  <a:pt x="828102" y="8729"/>
                </a:lnTo>
                <a:lnTo>
                  <a:pt x="0" y="8729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45470" y="3973307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775"/>
                </a:moveTo>
                <a:lnTo>
                  <a:pt x="5799" y="0"/>
                </a:lnTo>
                <a:lnTo>
                  <a:pt x="5799" y="52363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45470" y="4120639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438" y="0"/>
                </a:lnTo>
              </a:path>
            </a:pathLst>
          </a:custGeom>
          <a:ln w="452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45470" y="4104561"/>
            <a:ext cx="767080" cy="52705"/>
          </a:xfrm>
          <a:custGeom>
            <a:avLst/>
            <a:gdLst/>
            <a:ahLst/>
            <a:cxnLst/>
            <a:rect l="l" t="t" r="r" b="b"/>
            <a:pathLst>
              <a:path w="767080" h="52704">
                <a:moveTo>
                  <a:pt x="5797" y="0"/>
                </a:moveTo>
                <a:lnTo>
                  <a:pt x="0" y="5772"/>
                </a:lnTo>
                <a:lnTo>
                  <a:pt x="0" y="52709"/>
                </a:lnTo>
                <a:lnTo>
                  <a:pt x="758296" y="52709"/>
                </a:lnTo>
                <a:lnTo>
                  <a:pt x="766989" y="43872"/>
                </a:lnTo>
                <a:lnTo>
                  <a:pt x="5797" y="43872"/>
                </a:lnTo>
                <a:lnTo>
                  <a:pt x="5797" y="0"/>
                </a:lnTo>
                <a:close/>
              </a:path>
              <a:path w="767080" h="52704">
                <a:moveTo>
                  <a:pt x="766989" y="0"/>
                </a:moveTo>
                <a:lnTo>
                  <a:pt x="758296" y="0"/>
                </a:lnTo>
                <a:lnTo>
                  <a:pt x="758296" y="43872"/>
                </a:lnTo>
                <a:lnTo>
                  <a:pt x="766989" y="43872"/>
                </a:lnTo>
                <a:lnTo>
                  <a:pt x="766989" y="0"/>
                </a:lnTo>
                <a:close/>
              </a:path>
              <a:path w="767080" h="52704">
                <a:moveTo>
                  <a:pt x="758296" y="0"/>
                </a:moveTo>
                <a:lnTo>
                  <a:pt x="5797" y="0"/>
                </a:lnTo>
                <a:lnTo>
                  <a:pt x="5797" y="8726"/>
                </a:lnTo>
                <a:lnTo>
                  <a:pt x="758296" y="8726"/>
                </a:lnTo>
                <a:lnTo>
                  <a:pt x="758296" y="0"/>
                </a:lnTo>
                <a:close/>
              </a:path>
              <a:path w="767080" h="52704">
                <a:moveTo>
                  <a:pt x="5797" y="0"/>
                </a:moveTo>
                <a:lnTo>
                  <a:pt x="0" y="0"/>
                </a:lnTo>
                <a:lnTo>
                  <a:pt x="0" y="5772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045470" y="4104573"/>
            <a:ext cx="767080" cy="52705"/>
          </a:xfrm>
          <a:custGeom>
            <a:avLst/>
            <a:gdLst/>
            <a:ahLst/>
            <a:cxnLst/>
            <a:rect l="l" t="t" r="r" b="b"/>
            <a:pathLst>
              <a:path w="767080" h="52704">
                <a:moveTo>
                  <a:pt x="0" y="0"/>
                </a:moveTo>
                <a:lnTo>
                  <a:pt x="758296" y="0"/>
                </a:lnTo>
                <a:lnTo>
                  <a:pt x="766989" y="0"/>
                </a:lnTo>
                <a:lnTo>
                  <a:pt x="766989" y="43874"/>
                </a:lnTo>
                <a:lnTo>
                  <a:pt x="758296" y="52708"/>
                </a:lnTo>
                <a:lnTo>
                  <a:pt x="0" y="527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045470" y="414844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045470" y="4104573"/>
            <a:ext cx="758825" cy="44450"/>
          </a:xfrm>
          <a:custGeom>
            <a:avLst/>
            <a:gdLst/>
            <a:ahLst/>
            <a:cxnLst/>
            <a:rect l="l" t="t" r="r" b="b"/>
            <a:pathLst>
              <a:path w="758825" h="44450">
                <a:moveTo>
                  <a:pt x="0" y="43874"/>
                </a:moveTo>
                <a:lnTo>
                  <a:pt x="758296" y="43874"/>
                </a:lnTo>
                <a:lnTo>
                  <a:pt x="758296" y="0"/>
                </a:lnTo>
                <a:lnTo>
                  <a:pt x="758296" y="8726"/>
                </a:lnTo>
                <a:lnTo>
                  <a:pt x="0" y="8726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045470" y="4104573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773"/>
                </a:moveTo>
                <a:lnTo>
                  <a:pt x="5799" y="0"/>
                </a:lnTo>
                <a:lnTo>
                  <a:pt x="5799" y="43874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045470" y="424765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5">
                <a:moveTo>
                  <a:pt x="0" y="0"/>
                </a:moveTo>
                <a:lnTo>
                  <a:pt x="603586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045470" y="4227326"/>
            <a:ext cx="618490" cy="61594"/>
          </a:xfrm>
          <a:custGeom>
            <a:avLst/>
            <a:gdLst/>
            <a:ahLst/>
            <a:cxnLst/>
            <a:rect l="l" t="t" r="r" b="b"/>
            <a:pathLst>
              <a:path w="618489" h="61595">
                <a:moveTo>
                  <a:pt x="5797" y="0"/>
                </a:moveTo>
                <a:lnTo>
                  <a:pt x="0" y="5623"/>
                </a:lnTo>
                <a:lnTo>
                  <a:pt x="0" y="61209"/>
                </a:lnTo>
                <a:lnTo>
                  <a:pt x="609407" y="61209"/>
                </a:lnTo>
                <a:lnTo>
                  <a:pt x="618219" y="52376"/>
                </a:lnTo>
                <a:lnTo>
                  <a:pt x="5797" y="52376"/>
                </a:lnTo>
                <a:lnTo>
                  <a:pt x="5797" y="0"/>
                </a:lnTo>
                <a:close/>
              </a:path>
              <a:path w="618489" h="61595">
                <a:moveTo>
                  <a:pt x="618219" y="0"/>
                </a:moveTo>
                <a:lnTo>
                  <a:pt x="609407" y="0"/>
                </a:lnTo>
                <a:lnTo>
                  <a:pt x="609407" y="52376"/>
                </a:lnTo>
                <a:lnTo>
                  <a:pt x="618219" y="52376"/>
                </a:lnTo>
                <a:lnTo>
                  <a:pt x="618219" y="0"/>
                </a:lnTo>
                <a:close/>
              </a:path>
              <a:path w="618489" h="61595">
                <a:moveTo>
                  <a:pt x="609407" y="0"/>
                </a:moveTo>
                <a:lnTo>
                  <a:pt x="5797" y="0"/>
                </a:lnTo>
                <a:lnTo>
                  <a:pt x="5797" y="8500"/>
                </a:lnTo>
                <a:lnTo>
                  <a:pt x="609407" y="8500"/>
                </a:lnTo>
                <a:lnTo>
                  <a:pt x="609407" y="0"/>
                </a:lnTo>
                <a:close/>
              </a:path>
              <a:path w="618489" h="61595">
                <a:moveTo>
                  <a:pt x="5797" y="0"/>
                </a:moveTo>
                <a:lnTo>
                  <a:pt x="0" y="0"/>
                </a:lnTo>
                <a:lnTo>
                  <a:pt x="0" y="562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045470" y="4227339"/>
            <a:ext cx="618490" cy="61594"/>
          </a:xfrm>
          <a:custGeom>
            <a:avLst/>
            <a:gdLst/>
            <a:ahLst/>
            <a:cxnLst/>
            <a:rect l="l" t="t" r="r" b="b"/>
            <a:pathLst>
              <a:path w="618489" h="61595">
                <a:moveTo>
                  <a:pt x="0" y="0"/>
                </a:moveTo>
                <a:lnTo>
                  <a:pt x="609409" y="0"/>
                </a:lnTo>
                <a:lnTo>
                  <a:pt x="618220" y="0"/>
                </a:lnTo>
                <a:lnTo>
                  <a:pt x="618220" y="52375"/>
                </a:lnTo>
                <a:lnTo>
                  <a:pt x="609409" y="61208"/>
                </a:lnTo>
                <a:lnTo>
                  <a:pt x="0" y="612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045470" y="427971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045470" y="4227339"/>
            <a:ext cx="609600" cy="52705"/>
          </a:xfrm>
          <a:custGeom>
            <a:avLst/>
            <a:gdLst/>
            <a:ahLst/>
            <a:cxnLst/>
            <a:rect l="l" t="t" r="r" b="b"/>
            <a:pathLst>
              <a:path w="609600" h="52704">
                <a:moveTo>
                  <a:pt x="0" y="52375"/>
                </a:moveTo>
                <a:lnTo>
                  <a:pt x="609409" y="52375"/>
                </a:lnTo>
                <a:lnTo>
                  <a:pt x="609409" y="0"/>
                </a:lnTo>
                <a:lnTo>
                  <a:pt x="609409" y="8500"/>
                </a:lnTo>
                <a:lnTo>
                  <a:pt x="0" y="850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045470" y="4227339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623"/>
                </a:moveTo>
                <a:lnTo>
                  <a:pt x="5799" y="0"/>
                </a:lnTo>
                <a:lnTo>
                  <a:pt x="5799" y="52375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045470" y="4378923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823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045470" y="4358591"/>
            <a:ext cx="609600" cy="61594"/>
          </a:xfrm>
          <a:custGeom>
            <a:avLst/>
            <a:gdLst/>
            <a:ahLst/>
            <a:cxnLst/>
            <a:rect l="l" t="t" r="r" b="b"/>
            <a:pathLst>
              <a:path w="609600" h="61595">
                <a:moveTo>
                  <a:pt x="5797" y="0"/>
                </a:moveTo>
                <a:lnTo>
                  <a:pt x="0" y="5775"/>
                </a:lnTo>
                <a:lnTo>
                  <a:pt x="0" y="61209"/>
                </a:lnTo>
                <a:lnTo>
                  <a:pt x="600599" y="61209"/>
                </a:lnTo>
                <a:lnTo>
                  <a:pt x="609407" y="52364"/>
                </a:lnTo>
                <a:lnTo>
                  <a:pt x="5797" y="52364"/>
                </a:lnTo>
                <a:lnTo>
                  <a:pt x="5797" y="0"/>
                </a:lnTo>
                <a:close/>
              </a:path>
              <a:path w="609600" h="61595">
                <a:moveTo>
                  <a:pt x="609407" y="0"/>
                </a:moveTo>
                <a:lnTo>
                  <a:pt x="600599" y="0"/>
                </a:lnTo>
                <a:lnTo>
                  <a:pt x="600599" y="52364"/>
                </a:lnTo>
                <a:lnTo>
                  <a:pt x="609407" y="52364"/>
                </a:lnTo>
                <a:lnTo>
                  <a:pt x="609407" y="0"/>
                </a:lnTo>
                <a:close/>
              </a:path>
              <a:path w="609600" h="61595">
                <a:moveTo>
                  <a:pt x="600599" y="0"/>
                </a:moveTo>
                <a:lnTo>
                  <a:pt x="5797" y="0"/>
                </a:lnTo>
                <a:lnTo>
                  <a:pt x="5797" y="8729"/>
                </a:lnTo>
                <a:lnTo>
                  <a:pt x="600599" y="8729"/>
                </a:lnTo>
                <a:lnTo>
                  <a:pt x="600599" y="0"/>
                </a:lnTo>
                <a:close/>
              </a:path>
              <a:path w="609600" h="61595">
                <a:moveTo>
                  <a:pt x="5797" y="0"/>
                </a:moveTo>
                <a:lnTo>
                  <a:pt x="0" y="0"/>
                </a:lnTo>
                <a:lnTo>
                  <a:pt x="0" y="5775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045470" y="4358603"/>
            <a:ext cx="609600" cy="61594"/>
          </a:xfrm>
          <a:custGeom>
            <a:avLst/>
            <a:gdLst/>
            <a:ahLst/>
            <a:cxnLst/>
            <a:rect l="l" t="t" r="r" b="b"/>
            <a:pathLst>
              <a:path w="609600" h="61595">
                <a:moveTo>
                  <a:pt x="0" y="0"/>
                </a:moveTo>
                <a:lnTo>
                  <a:pt x="600598" y="0"/>
                </a:lnTo>
                <a:lnTo>
                  <a:pt x="609409" y="0"/>
                </a:lnTo>
                <a:lnTo>
                  <a:pt x="609409" y="52363"/>
                </a:lnTo>
                <a:lnTo>
                  <a:pt x="600598" y="61212"/>
                </a:lnTo>
                <a:lnTo>
                  <a:pt x="0" y="61212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045470" y="441096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045470" y="4358603"/>
            <a:ext cx="600710" cy="52705"/>
          </a:xfrm>
          <a:custGeom>
            <a:avLst/>
            <a:gdLst/>
            <a:ahLst/>
            <a:cxnLst/>
            <a:rect l="l" t="t" r="r" b="b"/>
            <a:pathLst>
              <a:path w="600710" h="52704">
                <a:moveTo>
                  <a:pt x="0" y="52363"/>
                </a:moveTo>
                <a:lnTo>
                  <a:pt x="600598" y="52363"/>
                </a:lnTo>
                <a:lnTo>
                  <a:pt x="600598" y="0"/>
                </a:lnTo>
                <a:lnTo>
                  <a:pt x="600598" y="8729"/>
                </a:lnTo>
                <a:lnTo>
                  <a:pt x="0" y="8729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045470" y="4358603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775"/>
                </a:moveTo>
                <a:lnTo>
                  <a:pt x="5799" y="0"/>
                </a:lnTo>
                <a:lnTo>
                  <a:pt x="5799" y="52363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045470" y="4501455"/>
            <a:ext cx="560070" cy="0"/>
          </a:xfrm>
          <a:custGeom>
            <a:avLst/>
            <a:gdLst/>
            <a:ahLst/>
            <a:cxnLst/>
            <a:rect l="l" t="t" r="r" b="b"/>
            <a:pathLst>
              <a:path w="560069">
                <a:moveTo>
                  <a:pt x="0" y="0"/>
                </a:moveTo>
                <a:lnTo>
                  <a:pt x="560008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045470" y="4481010"/>
            <a:ext cx="574675" cy="61594"/>
          </a:xfrm>
          <a:custGeom>
            <a:avLst/>
            <a:gdLst/>
            <a:ahLst/>
            <a:cxnLst/>
            <a:rect l="l" t="t" r="r" b="b"/>
            <a:pathLst>
              <a:path w="574675" h="61595">
                <a:moveTo>
                  <a:pt x="5797" y="0"/>
                </a:moveTo>
                <a:lnTo>
                  <a:pt x="0" y="5853"/>
                </a:lnTo>
                <a:lnTo>
                  <a:pt x="0" y="61209"/>
                </a:lnTo>
                <a:lnTo>
                  <a:pt x="565809" y="61209"/>
                </a:lnTo>
                <a:lnTo>
                  <a:pt x="574617" y="52483"/>
                </a:lnTo>
                <a:lnTo>
                  <a:pt x="5797" y="52483"/>
                </a:lnTo>
                <a:lnTo>
                  <a:pt x="5797" y="0"/>
                </a:lnTo>
                <a:close/>
              </a:path>
              <a:path w="574675" h="61595">
                <a:moveTo>
                  <a:pt x="574617" y="0"/>
                </a:moveTo>
                <a:lnTo>
                  <a:pt x="565809" y="0"/>
                </a:lnTo>
                <a:lnTo>
                  <a:pt x="565809" y="52483"/>
                </a:lnTo>
                <a:lnTo>
                  <a:pt x="574617" y="52483"/>
                </a:lnTo>
                <a:lnTo>
                  <a:pt x="574617" y="0"/>
                </a:lnTo>
                <a:close/>
              </a:path>
              <a:path w="574675" h="61595">
                <a:moveTo>
                  <a:pt x="565809" y="0"/>
                </a:moveTo>
                <a:lnTo>
                  <a:pt x="5797" y="0"/>
                </a:lnTo>
                <a:lnTo>
                  <a:pt x="5797" y="8848"/>
                </a:lnTo>
                <a:lnTo>
                  <a:pt x="565809" y="8848"/>
                </a:lnTo>
                <a:lnTo>
                  <a:pt x="565809" y="0"/>
                </a:lnTo>
                <a:close/>
              </a:path>
              <a:path w="574675" h="61595">
                <a:moveTo>
                  <a:pt x="5797" y="0"/>
                </a:moveTo>
                <a:lnTo>
                  <a:pt x="0" y="0"/>
                </a:lnTo>
                <a:lnTo>
                  <a:pt x="0" y="585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045470" y="4481024"/>
            <a:ext cx="574675" cy="61594"/>
          </a:xfrm>
          <a:custGeom>
            <a:avLst/>
            <a:gdLst/>
            <a:ahLst/>
            <a:cxnLst/>
            <a:rect l="l" t="t" r="r" b="b"/>
            <a:pathLst>
              <a:path w="574675" h="61595">
                <a:moveTo>
                  <a:pt x="0" y="0"/>
                </a:moveTo>
                <a:lnTo>
                  <a:pt x="565809" y="0"/>
                </a:lnTo>
                <a:lnTo>
                  <a:pt x="574617" y="0"/>
                </a:lnTo>
                <a:lnTo>
                  <a:pt x="574617" y="52482"/>
                </a:lnTo>
                <a:lnTo>
                  <a:pt x="565809" y="61208"/>
                </a:lnTo>
                <a:lnTo>
                  <a:pt x="0" y="612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045470" y="453350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045470" y="4481024"/>
            <a:ext cx="566420" cy="52705"/>
          </a:xfrm>
          <a:custGeom>
            <a:avLst/>
            <a:gdLst/>
            <a:ahLst/>
            <a:cxnLst/>
            <a:rect l="l" t="t" r="r" b="b"/>
            <a:pathLst>
              <a:path w="566419" h="52704">
                <a:moveTo>
                  <a:pt x="0" y="52482"/>
                </a:moveTo>
                <a:lnTo>
                  <a:pt x="565809" y="52482"/>
                </a:lnTo>
                <a:lnTo>
                  <a:pt x="565809" y="0"/>
                </a:lnTo>
                <a:lnTo>
                  <a:pt x="565809" y="8845"/>
                </a:lnTo>
                <a:lnTo>
                  <a:pt x="0" y="8845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045470" y="4481024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2"/>
                </a:moveTo>
                <a:lnTo>
                  <a:pt x="5799" y="0"/>
                </a:lnTo>
                <a:lnTo>
                  <a:pt x="5799" y="52482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045470" y="4632721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233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045470" y="4612279"/>
            <a:ext cx="566420" cy="61594"/>
          </a:xfrm>
          <a:custGeom>
            <a:avLst/>
            <a:gdLst/>
            <a:ahLst/>
            <a:cxnLst/>
            <a:rect l="l" t="t" r="r" b="b"/>
            <a:pathLst>
              <a:path w="566419" h="61595">
                <a:moveTo>
                  <a:pt x="5797" y="0"/>
                </a:moveTo>
                <a:lnTo>
                  <a:pt x="0" y="5851"/>
                </a:lnTo>
                <a:lnTo>
                  <a:pt x="0" y="61209"/>
                </a:lnTo>
                <a:lnTo>
                  <a:pt x="556997" y="61209"/>
                </a:lnTo>
                <a:lnTo>
                  <a:pt x="565809" y="52483"/>
                </a:lnTo>
                <a:lnTo>
                  <a:pt x="5797" y="52483"/>
                </a:lnTo>
                <a:lnTo>
                  <a:pt x="5797" y="0"/>
                </a:lnTo>
                <a:close/>
              </a:path>
              <a:path w="566419" h="61595">
                <a:moveTo>
                  <a:pt x="565809" y="0"/>
                </a:moveTo>
                <a:lnTo>
                  <a:pt x="556997" y="0"/>
                </a:lnTo>
                <a:lnTo>
                  <a:pt x="556997" y="52483"/>
                </a:lnTo>
                <a:lnTo>
                  <a:pt x="565809" y="52483"/>
                </a:lnTo>
                <a:lnTo>
                  <a:pt x="565809" y="0"/>
                </a:lnTo>
                <a:close/>
              </a:path>
              <a:path w="566419" h="61595">
                <a:moveTo>
                  <a:pt x="556997" y="0"/>
                </a:moveTo>
                <a:lnTo>
                  <a:pt x="5797" y="0"/>
                </a:lnTo>
                <a:lnTo>
                  <a:pt x="5797" y="8845"/>
                </a:lnTo>
                <a:lnTo>
                  <a:pt x="556997" y="8845"/>
                </a:lnTo>
                <a:lnTo>
                  <a:pt x="556997" y="0"/>
                </a:lnTo>
                <a:close/>
              </a:path>
              <a:path w="566419" h="61595">
                <a:moveTo>
                  <a:pt x="5797" y="0"/>
                </a:moveTo>
                <a:lnTo>
                  <a:pt x="0" y="0"/>
                </a:lnTo>
                <a:lnTo>
                  <a:pt x="0" y="5851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045470" y="4612290"/>
            <a:ext cx="566420" cy="61594"/>
          </a:xfrm>
          <a:custGeom>
            <a:avLst/>
            <a:gdLst/>
            <a:ahLst/>
            <a:cxnLst/>
            <a:rect l="l" t="t" r="r" b="b"/>
            <a:pathLst>
              <a:path w="566419" h="61595">
                <a:moveTo>
                  <a:pt x="0" y="0"/>
                </a:moveTo>
                <a:lnTo>
                  <a:pt x="556998" y="0"/>
                </a:lnTo>
                <a:lnTo>
                  <a:pt x="565809" y="0"/>
                </a:lnTo>
                <a:lnTo>
                  <a:pt x="565809" y="52482"/>
                </a:lnTo>
                <a:lnTo>
                  <a:pt x="556998" y="61208"/>
                </a:lnTo>
                <a:lnTo>
                  <a:pt x="0" y="612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045470" y="46647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045470" y="4612290"/>
            <a:ext cx="557530" cy="52705"/>
          </a:xfrm>
          <a:custGeom>
            <a:avLst/>
            <a:gdLst/>
            <a:ahLst/>
            <a:cxnLst/>
            <a:rect l="l" t="t" r="r" b="b"/>
            <a:pathLst>
              <a:path w="557530" h="52704">
                <a:moveTo>
                  <a:pt x="0" y="52482"/>
                </a:moveTo>
                <a:lnTo>
                  <a:pt x="556998" y="52482"/>
                </a:lnTo>
                <a:lnTo>
                  <a:pt x="556998" y="0"/>
                </a:lnTo>
                <a:lnTo>
                  <a:pt x="556998" y="8845"/>
                </a:lnTo>
                <a:lnTo>
                  <a:pt x="0" y="8845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045470" y="4612290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2"/>
                </a:moveTo>
                <a:lnTo>
                  <a:pt x="5799" y="0"/>
                </a:lnTo>
                <a:lnTo>
                  <a:pt x="5799" y="52482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045470" y="4763989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5">
                <a:moveTo>
                  <a:pt x="0" y="0"/>
                </a:moveTo>
                <a:lnTo>
                  <a:pt x="516148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045470" y="4743544"/>
            <a:ext cx="530860" cy="61594"/>
          </a:xfrm>
          <a:custGeom>
            <a:avLst/>
            <a:gdLst/>
            <a:ahLst/>
            <a:cxnLst/>
            <a:rect l="l" t="t" r="r" b="b"/>
            <a:pathLst>
              <a:path w="530860" h="61595">
                <a:moveTo>
                  <a:pt x="5797" y="0"/>
                </a:moveTo>
                <a:lnTo>
                  <a:pt x="0" y="5853"/>
                </a:lnTo>
                <a:lnTo>
                  <a:pt x="0" y="61209"/>
                </a:lnTo>
                <a:lnTo>
                  <a:pt x="521982" y="61209"/>
                </a:lnTo>
                <a:lnTo>
                  <a:pt x="530671" y="52483"/>
                </a:lnTo>
                <a:lnTo>
                  <a:pt x="5797" y="52483"/>
                </a:lnTo>
                <a:lnTo>
                  <a:pt x="5797" y="0"/>
                </a:lnTo>
                <a:close/>
              </a:path>
              <a:path w="530860" h="61595">
                <a:moveTo>
                  <a:pt x="530671" y="0"/>
                </a:moveTo>
                <a:lnTo>
                  <a:pt x="521982" y="0"/>
                </a:lnTo>
                <a:lnTo>
                  <a:pt x="521982" y="52483"/>
                </a:lnTo>
                <a:lnTo>
                  <a:pt x="530671" y="52483"/>
                </a:lnTo>
                <a:lnTo>
                  <a:pt x="530671" y="0"/>
                </a:lnTo>
                <a:close/>
              </a:path>
              <a:path w="530860" h="61595">
                <a:moveTo>
                  <a:pt x="521982" y="0"/>
                </a:moveTo>
                <a:lnTo>
                  <a:pt x="5797" y="0"/>
                </a:lnTo>
                <a:lnTo>
                  <a:pt x="5797" y="8848"/>
                </a:lnTo>
                <a:lnTo>
                  <a:pt x="521982" y="8848"/>
                </a:lnTo>
                <a:lnTo>
                  <a:pt x="521982" y="0"/>
                </a:lnTo>
                <a:close/>
              </a:path>
              <a:path w="530860" h="61595">
                <a:moveTo>
                  <a:pt x="5797" y="0"/>
                </a:moveTo>
                <a:lnTo>
                  <a:pt x="0" y="0"/>
                </a:lnTo>
                <a:lnTo>
                  <a:pt x="0" y="585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045470" y="4743554"/>
            <a:ext cx="530860" cy="61594"/>
          </a:xfrm>
          <a:custGeom>
            <a:avLst/>
            <a:gdLst/>
            <a:ahLst/>
            <a:cxnLst/>
            <a:rect l="l" t="t" r="r" b="b"/>
            <a:pathLst>
              <a:path w="530860" h="61595">
                <a:moveTo>
                  <a:pt x="0" y="0"/>
                </a:moveTo>
                <a:lnTo>
                  <a:pt x="521981" y="0"/>
                </a:lnTo>
                <a:lnTo>
                  <a:pt x="530673" y="0"/>
                </a:lnTo>
                <a:lnTo>
                  <a:pt x="530673" y="52482"/>
                </a:lnTo>
                <a:lnTo>
                  <a:pt x="521981" y="61208"/>
                </a:lnTo>
                <a:lnTo>
                  <a:pt x="0" y="612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045470" y="479603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045470" y="4743554"/>
            <a:ext cx="521970" cy="52705"/>
          </a:xfrm>
          <a:custGeom>
            <a:avLst/>
            <a:gdLst/>
            <a:ahLst/>
            <a:cxnLst/>
            <a:rect l="l" t="t" r="r" b="b"/>
            <a:pathLst>
              <a:path w="521969" h="52704">
                <a:moveTo>
                  <a:pt x="0" y="52482"/>
                </a:moveTo>
                <a:lnTo>
                  <a:pt x="521981" y="52482"/>
                </a:lnTo>
                <a:lnTo>
                  <a:pt x="521981" y="0"/>
                </a:lnTo>
                <a:lnTo>
                  <a:pt x="521981" y="8845"/>
                </a:lnTo>
                <a:lnTo>
                  <a:pt x="0" y="8845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045470" y="4743554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52"/>
                </a:moveTo>
                <a:lnTo>
                  <a:pt x="5799" y="0"/>
                </a:lnTo>
                <a:lnTo>
                  <a:pt x="5799" y="52482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045470" y="4886409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354" y="0"/>
                </a:lnTo>
              </a:path>
            </a:pathLst>
          </a:custGeom>
          <a:ln w="5372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045470" y="4866083"/>
            <a:ext cx="391160" cy="61594"/>
          </a:xfrm>
          <a:custGeom>
            <a:avLst/>
            <a:gdLst/>
            <a:ahLst/>
            <a:cxnLst/>
            <a:rect l="l" t="t" r="r" b="b"/>
            <a:pathLst>
              <a:path w="391160" h="61595">
                <a:moveTo>
                  <a:pt x="5797" y="0"/>
                </a:moveTo>
                <a:lnTo>
                  <a:pt x="0" y="5775"/>
                </a:lnTo>
                <a:lnTo>
                  <a:pt x="0" y="61209"/>
                </a:lnTo>
                <a:lnTo>
                  <a:pt x="382155" y="61209"/>
                </a:lnTo>
                <a:lnTo>
                  <a:pt x="390942" y="52364"/>
                </a:lnTo>
                <a:lnTo>
                  <a:pt x="5797" y="52364"/>
                </a:lnTo>
                <a:lnTo>
                  <a:pt x="5797" y="0"/>
                </a:lnTo>
                <a:close/>
              </a:path>
              <a:path w="391160" h="61595">
                <a:moveTo>
                  <a:pt x="390942" y="0"/>
                </a:moveTo>
                <a:lnTo>
                  <a:pt x="382155" y="0"/>
                </a:lnTo>
                <a:lnTo>
                  <a:pt x="382155" y="52364"/>
                </a:lnTo>
                <a:lnTo>
                  <a:pt x="390942" y="52364"/>
                </a:lnTo>
                <a:lnTo>
                  <a:pt x="390942" y="0"/>
                </a:lnTo>
                <a:close/>
              </a:path>
              <a:path w="391160" h="61595">
                <a:moveTo>
                  <a:pt x="382155" y="0"/>
                </a:moveTo>
                <a:lnTo>
                  <a:pt x="5797" y="0"/>
                </a:lnTo>
                <a:lnTo>
                  <a:pt x="5797" y="8729"/>
                </a:lnTo>
                <a:lnTo>
                  <a:pt x="382155" y="8729"/>
                </a:lnTo>
                <a:lnTo>
                  <a:pt x="382155" y="0"/>
                </a:lnTo>
                <a:close/>
              </a:path>
              <a:path w="391160" h="61595">
                <a:moveTo>
                  <a:pt x="5797" y="0"/>
                </a:moveTo>
                <a:lnTo>
                  <a:pt x="0" y="0"/>
                </a:lnTo>
                <a:lnTo>
                  <a:pt x="0" y="5775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045470" y="4866094"/>
            <a:ext cx="391160" cy="61594"/>
          </a:xfrm>
          <a:custGeom>
            <a:avLst/>
            <a:gdLst/>
            <a:ahLst/>
            <a:cxnLst/>
            <a:rect l="l" t="t" r="r" b="b"/>
            <a:pathLst>
              <a:path w="391160" h="61595">
                <a:moveTo>
                  <a:pt x="0" y="0"/>
                </a:moveTo>
                <a:lnTo>
                  <a:pt x="382154" y="0"/>
                </a:lnTo>
                <a:lnTo>
                  <a:pt x="390941" y="0"/>
                </a:lnTo>
                <a:lnTo>
                  <a:pt x="390941" y="52363"/>
                </a:lnTo>
                <a:lnTo>
                  <a:pt x="382154" y="61208"/>
                </a:lnTo>
                <a:lnTo>
                  <a:pt x="0" y="61208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045470" y="491845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045470" y="4866094"/>
            <a:ext cx="382270" cy="52705"/>
          </a:xfrm>
          <a:custGeom>
            <a:avLst/>
            <a:gdLst/>
            <a:ahLst/>
            <a:cxnLst/>
            <a:rect l="l" t="t" r="r" b="b"/>
            <a:pathLst>
              <a:path w="382269" h="52704">
                <a:moveTo>
                  <a:pt x="0" y="52363"/>
                </a:moveTo>
                <a:lnTo>
                  <a:pt x="382154" y="52363"/>
                </a:lnTo>
                <a:lnTo>
                  <a:pt x="382154" y="0"/>
                </a:lnTo>
                <a:lnTo>
                  <a:pt x="382154" y="8726"/>
                </a:lnTo>
                <a:lnTo>
                  <a:pt x="0" y="8726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045470" y="4866094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773"/>
                </a:moveTo>
                <a:lnTo>
                  <a:pt x="5799" y="0"/>
                </a:lnTo>
                <a:lnTo>
                  <a:pt x="5799" y="52363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045470" y="5017881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354" y="0"/>
                </a:lnTo>
              </a:path>
            </a:pathLst>
          </a:custGeom>
          <a:ln w="5400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045470" y="4997351"/>
            <a:ext cx="391160" cy="61594"/>
          </a:xfrm>
          <a:custGeom>
            <a:avLst/>
            <a:gdLst/>
            <a:ahLst/>
            <a:cxnLst/>
            <a:rect l="l" t="t" r="r" b="b"/>
            <a:pathLst>
              <a:path w="391160" h="61595">
                <a:moveTo>
                  <a:pt x="5797" y="0"/>
                </a:moveTo>
                <a:lnTo>
                  <a:pt x="0" y="5772"/>
                </a:lnTo>
                <a:lnTo>
                  <a:pt x="0" y="61209"/>
                </a:lnTo>
                <a:lnTo>
                  <a:pt x="382155" y="61209"/>
                </a:lnTo>
                <a:lnTo>
                  <a:pt x="390942" y="52721"/>
                </a:lnTo>
                <a:lnTo>
                  <a:pt x="5797" y="52721"/>
                </a:lnTo>
                <a:lnTo>
                  <a:pt x="5797" y="0"/>
                </a:lnTo>
                <a:close/>
              </a:path>
              <a:path w="391160" h="61595">
                <a:moveTo>
                  <a:pt x="390942" y="0"/>
                </a:moveTo>
                <a:lnTo>
                  <a:pt x="382155" y="0"/>
                </a:lnTo>
                <a:lnTo>
                  <a:pt x="382155" y="52721"/>
                </a:lnTo>
                <a:lnTo>
                  <a:pt x="390942" y="52721"/>
                </a:lnTo>
                <a:lnTo>
                  <a:pt x="390942" y="0"/>
                </a:lnTo>
                <a:close/>
              </a:path>
              <a:path w="391160" h="61595">
                <a:moveTo>
                  <a:pt x="382155" y="0"/>
                </a:moveTo>
                <a:lnTo>
                  <a:pt x="5797" y="0"/>
                </a:lnTo>
                <a:lnTo>
                  <a:pt x="5797" y="8726"/>
                </a:lnTo>
                <a:lnTo>
                  <a:pt x="382155" y="8726"/>
                </a:lnTo>
                <a:lnTo>
                  <a:pt x="382155" y="0"/>
                </a:lnTo>
                <a:close/>
              </a:path>
              <a:path w="391160" h="61595">
                <a:moveTo>
                  <a:pt x="5797" y="0"/>
                </a:moveTo>
                <a:lnTo>
                  <a:pt x="0" y="0"/>
                </a:lnTo>
                <a:lnTo>
                  <a:pt x="0" y="5772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045470" y="4997358"/>
            <a:ext cx="391160" cy="61594"/>
          </a:xfrm>
          <a:custGeom>
            <a:avLst/>
            <a:gdLst/>
            <a:ahLst/>
            <a:cxnLst/>
            <a:rect l="l" t="t" r="r" b="b"/>
            <a:pathLst>
              <a:path w="391160" h="61595">
                <a:moveTo>
                  <a:pt x="0" y="0"/>
                </a:moveTo>
                <a:lnTo>
                  <a:pt x="382154" y="0"/>
                </a:lnTo>
                <a:lnTo>
                  <a:pt x="390941" y="0"/>
                </a:lnTo>
                <a:lnTo>
                  <a:pt x="390941" y="52720"/>
                </a:lnTo>
                <a:lnTo>
                  <a:pt x="382154" y="61212"/>
                </a:lnTo>
                <a:lnTo>
                  <a:pt x="0" y="61212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045470" y="505007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045470" y="4997358"/>
            <a:ext cx="382270" cy="53340"/>
          </a:xfrm>
          <a:custGeom>
            <a:avLst/>
            <a:gdLst/>
            <a:ahLst/>
            <a:cxnLst/>
            <a:rect l="l" t="t" r="r" b="b"/>
            <a:pathLst>
              <a:path w="382269" h="53339">
                <a:moveTo>
                  <a:pt x="0" y="52720"/>
                </a:moveTo>
                <a:lnTo>
                  <a:pt x="382154" y="52720"/>
                </a:lnTo>
                <a:lnTo>
                  <a:pt x="382154" y="0"/>
                </a:lnTo>
                <a:lnTo>
                  <a:pt x="382154" y="8729"/>
                </a:lnTo>
                <a:lnTo>
                  <a:pt x="0" y="8729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045470" y="4997358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775"/>
                </a:moveTo>
                <a:lnTo>
                  <a:pt x="5799" y="0"/>
                </a:lnTo>
                <a:lnTo>
                  <a:pt x="5799" y="52720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045470" y="5144697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354" y="0"/>
                </a:lnTo>
              </a:path>
            </a:pathLst>
          </a:custGeom>
          <a:ln w="452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045470" y="5128616"/>
            <a:ext cx="391160" cy="52705"/>
          </a:xfrm>
          <a:custGeom>
            <a:avLst/>
            <a:gdLst/>
            <a:ahLst/>
            <a:cxnLst/>
            <a:rect l="l" t="t" r="r" b="b"/>
            <a:pathLst>
              <a:path w="391160" h="52704">
                <a:moveTo>
                  <a:pt x="5797" y="0"/>
                </a:moveTo>
                <a:lnTo>
                  <a:pt x="0" y="5772"/>
                </a:lnTo>
                <a:lnTo>
                  <a:pt x="0" y="52709"/>
                </a:lnTo>
                <a:lnTo>
                  <a:pt x="382155" y="52709"/>
                </a:lnTo>
                <a:lnTo>
                  <a:pt x="390942" y="43875"/>
                </a:lnTo>
                <a:lnTo>
                  <a:pt x="5797" y="43875"/>
                </a:lnTo>
                <a:lnTo>
                  <a:pt x="5797" y="0"/>
                </a:lnTo>
                <a:close/>
              </a:path>
              <a:path w="391160" h="52704">
                <a:moveTo>
                  <a:pt x="390942" y="0"/>
                </a:moveTo>
                <a:lnTo>
                  <a:pt x="382155" y="0"/>
                </a:lnTo>
                <a:lnTo>
                  <a:pt x="382155" y="43875"/>
                </a:lnTo>
                <a:lnTo>
                  <a:pt x="390942" y="43875"/>
                </a:lnTo>
                <a:lnTo>
                  <a:pt x="390942" y="0"/>
                </a:lnTo>
                <a:close/>
              </a:path>
              <a:path w="391160" h="52704">
                <a:moveTo>
                  <a:pt x="382155" y="0"/>
                </a:moveTo>
                <a:lnTo>
                  <a:pt x="5797" y="0"/>
                </a:lnTo>
                <a:lnTo>
                  <a:pt x="5797" y="8726"/>
                </a:lnTo>
                <a:lnTo>
                  <a:pt x="382155" y="8726"/>
                </a:lnTo>
                <a:lnTo>
                  <a:pt x="382155" y="0"/>
                </a:lnTo>
                <a:close/>
              </a:path>
              <a:path w="391160" h="52704">
                <a:moveTo>
                  <a:pt x="5797" y="0"/>
                </a:moveTo>
                <a:lnTo>
                  <a:pt x="0" y="0"/>
                </a:lnTo>
                <a:lnTo>
                  <a:pt x="0" y="5772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045470" y="5128625"/>
            <a:ext cx="391160" cy="52705"/>
          </a:xfrm>
          <a:custGeom>
            <a:avLst/>
            <a:gdLst/>
            <a:ahLst/>
            <a:cxnLst/>
            <a:rect l="l" t="t" r="r" b="b"/>
            <a:pathLst>
              <a:path w="391160" h="52704">
                <a:moveTo>
                  <a:pt x="0" y="0"/>
                </a:moveTo>
                <a:lnTo>
                  <a:pt x="382154" y="0"/>
                </a:lnTo>
                <a:lnTo>
                  <a:pt x="390941" y="0"/>
                </a:lnTo>
                <a:lnTo>
                  <a:pt x="390941" y="43874"/>
                </a:lnTo>
                <a:lnTo>
                  <a:pt x="382154" y="52708"/>
                </a:lnTo>
                <a:lnTo>
                  <a:pt x="0" y="52708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045470" y="51725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045470" y="5128625"/>
            <a:ext cx="382270" cy="44450"/>
          </a:xfrm>
          <a:custGeom>
            <a:avLst/>
            <a:gdLst/>
            <a:ahLst/>
            <a:cxnLst/>
            <a:rect l="l" t="t" r="r" b="b"/>
            <a:pathLst>
              <a:path w="382269" h="44450">
                <a:moveTo>
                  <a:pt x="0" y="43874"/>
                </a:moveTo>
                <a:lnTo>
                  <a:pt x="382154" y="43874"/>
                </a:lnTo>
                <a:lnTo>
                  <a:pt x="382154" y="0"/>
                </a:lnTo>
                <a:lnTo>
                  <a:pt x="382154" y="8726"/>
                </a:lnTo>
                <a:lnTo>
                  <a:pt x="0" y="8726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045470" y="5128625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5773"/>
                </a:moveTo>
                <a:lnTo>
                  <a:pt x="5799" y="0"/>
                </a:lnTo>
                <a:lnTo>
                  <a:pt x="5799" y="43874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045470" y="527174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731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045470" y="5251322"/>
            <a:ext cx="338455" cy="61594"/>
          </a:xfrm>
          <a:custGeom>
            <a:avLst/>
            <a:gdLst/>
            <a:ahLst/>
            <a:cxnLst/>
            <a:rect l="l" t="t" r="r" b="b"/>
            <a:pathLst>
              <a:path w="338455" h="61595">
                <a:moveTo>
                  <a:pt x="5797" y="0"/>
                </a:moveTo>
                <a:lnTo>
                  <a:pt x="0" y="5631"/>
                </a:lnTo>
                <a:lnTo>
                  <a:pt x="0" y="61234"/>
                </a:lnTo>
                <a:lnTo>
                  <a:pt x="329528" y="61234"/>
                </a:lnTo>
                <a:lnTo>
                  <a:pt x="338303" y="52459"/>
                </a:lnTo>
                <a:lnTo>
                  <a:pt x="5797" y="52459"/>
                </a:lnTo>
                <a:lnTo>
                  <a:pt x="5797" y="0"/>
                </a:lnTo>
                <a:close/>
              </a:path>
              <a:path w="338455" h="61595">
                <a:moveTo>
                  <a:pt x="338303" y="0"/>
                </a:moveTo>
                <a:lnTo>
                  <a:pt x="329528" y="0"/>
                </a:lnTo>
                <a:lnTo>
                  <a:pt x="329528" y="52459"/>
                </a:lnTo>
                <a:lnTo>
                  <a:pt x="338303" y="52459"/>
                </a:lnTo>
                <a:lnTo>
                  <a:pt x="338303" y="0"/>
                </a:lnTo>
                <a:close/>
              </a:path>
              <a:path w="338455" h="61595">
                <a:moveTo>
                  <a:pt x="329528" y="0"/>
                </a:moveTo>
                <a:lnTo>
                  <a:pt x="5797" y="0"/>
                </a:lnTo>
                <a:lnTo>
                  <a:pt x="5797" y="8513"/>
                </a:lnTo>
                <a:lnTo>
                  <a:pt x="329528" y="8513"/>
                </a:lnTo>
                <a:lnTo>
                  <a:pt x="329528" y="0"/>
                </a:lnTo>
                <a:close/>
              </a:path>
              <a:path w="338455" h="61595">
                <a:moveTo>
                  <a:pt x="5797" y="0"/>
                </a:moveTo>
                <a:lnTo>
                  <a:pt x="0" y="0"/>
                </a:lnTo>
                <a:lnTo>
                  <a:pt x="0" y="5631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045470" y="5251330"/>
            <a:ext cx="338455" cy="61594"/>
          </a:xfrm>
          <a:custGeom>
            <a:avLst/>
            <a:gdLst/>
            <a:ahLst/>
            <a:cxnLst/>
            <a:rect l="l" t="t" r="r" b="b"/>
            <a:pathLst>
              <a:path w="338455" h="61595">
                <a:moveTo>
                  <a:pt x="0" y="0"/>
                </a:moveTo>
                <a:lnTo>
                  <a:pt x="329527" y="0"/>
                </a:lnTo>
                <a:lnTo>
                  <a:pt x="338305" y="0"/>
                </a:lnTo>
                <a:lnTo>
                  <a:pt x="338305" y="52457"/>
                </a:lnTo>
                <a:lnTo>
                  <a:pt x="329527" y="61233"/>
                </a:lnTo>
                <a:lnTo>
                  <a:pt x="0" y="61233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045470" y="53037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045470" y="5251330"/>
            <a:ext cx="329565" cy="52705"/>
          </a:xfrm>
          <a:custGeom>
            <a:avLst/>
            <a:gdLst/>
            <a:ahLst/>
            <a:cxnLst/>
            <a:rect l="l" t="t" r="r" b="b"/>
            <a:pathLst>
              <a:path w="329564" h="52704">
                <a:moveTo>
                  <a:pt x="0" y="52457"/>
                </a:moveTo>
                <a:lnTo>
                  <a:pt x="329527" y="52457"/>
                </a:lnTo>
                <a:lnTo>
                  <a:pt x="329527" y="0"/>
                </a:lnTo>
                <a:lnTo>
                  <a:pt x="329527" y="8512"/>
                </a:lnTo>
                <a:lnTo>
                  <a:pt x="0" y="8512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045470" y="5251330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631"/>
                </a:moveTo>
                <a:lnTo>
                  <a:pt x="5799" y="0"/>
                </a:lnTo>
                <a:lnTo>
                  <a:pt x="5799" y="52457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045470" y="540301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180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045470" y="5382588"/>
            <a:ext cx="321310" cy="61594"/>
          </a:xfrm>
          <a:custGeom>
            <a:avLst/>
            <a:gdLst/>
            <a:ahLst/>
            <a:cxnLst/>
            <a:rect l="l" t="t" r="r" b="b"/>
            <a:pathLst>
              <a:path w="321310" h="61595">
                <a:moveTo>
                  <a:pt x="5797" y="0"/>
                </a:moveTo>
                <a:lnTo>
                  <a:pt x="0" y="5813"/>
                </a:lnTo>
                <a:lnTo>
                  <a:pt x="0" y="61234"/>
                </a:lnTo>
                <a:lnTo>
                  <a:pt x="311977" y="61234"/>
                </a:lnTo>
                <a:lnTo>
                  <a:pt x="320765" y="52446"/>
                </a:lnTo>
                <a:lnTo>
                  <a:pt x="5797" y="52446"/>
                </a:lnTo>
                <a:lnTo>
                  <a:pt x="5797" y="0"/>
                </a:lnTo>
                <a:close/>
              </a:path>
              <a:path w="321310" h="61595">
                <a:moveTo>
                  <a:pt x="320765" y="0"/>
                </a:moveTo>
                <a:lnTo>
                  <a:pt x="311977" y="0"/>
                </a:lnTo>
                <a:lnTo>
                  <a:pt x="311977" y="52446"/>
                </a:lnTo>
                <a:lnTo>
                  <a:pt x="320765" y="52446"/>
                </a:lnTo>
                <a:lnTo>
                  <a:pt x="320765" y="0"/>
                </a:lnTo>
                <a:close/>
              </a:path>
              <a:path w="321310" h="61595">
                <a:moveTo>
                  <a:pt x="311977" y="0"/>
                </a:moveTo>
                <a:lnTo>
                  <a:pt x="5797" y="0"/>
                </a:lnTo>
                <a:lnTo>
                  <a:pt x="5797" y="8787"/>
                </a:lnTo>
                <a:lnTo>
                  <a:pt x="311977" y="8787"/>
                </a:lnTo>
                <a:lnTo>
                  <a:pt x="311977" y="0"/>
                </a:lnTo>
                <a:close/>
              </a:path>
              <a:path w="321310" h="61595">
                <a:moveTo>
                  <a:pt x="5797" y="0"/>
                </a:moveTo>
                <a:lnTo>
                  <a:pt x="0" y="0"/>
                </a:lnTo>
                <a:lnTo>
                  <a:pt x="0" y="581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045470" y="5382597"/>
            <a:ext cx="321310" cy="61594"/>
          </a:xfrm>
          <a:custGeom>
            <a:avLst/>
            <a:gdLst/>
            <a:ahLst/>
            <a:cxnLst/>
            <a:rect l="l" t="t" r="r" b="b"/>
            <a:pathLst>
              <a:path w="321310" h="61595">
                <a:moveTo>
                  <a:pt x="0" y="0"/>
                </a:moveTo>
                <a:lnTo>
                  <a:pt x="311977" y="0"/>
                </a:lnTo>
                <a:lnTo>
                  <a:pt x="320764" y="0"/>
                </a:lnTo>
                <a:lnTo>
                  <a:pt x="320764" y="52445"/>
                </a:lnTo>
                <a:lnTo>
                  <a:pt x="311977" y="61233"/>
                </a:lnTo>
                <a:lnTo>
                  <a:pt x="0" y="61233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045470" y="543504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045470" y="5382597"/>
            <a:ext cx="312420" cy="52705"/>
          </a:xfrm>
          <a:custGeom>
            <a:avLst/>
            <a:gdLst/>
            <a:ahLst/>
            <a:cxnLst/>
            <a:rect l="l" t="t" r="r" b="b"/>
            <a:pathLst>
              <a:path w="312419" h="52704">
                <a:moveTo>
                  <a:pt x="0" y="52445"/>
                </a:moveTo>
                <a:lnTo>
                  <a:pt x="311977" y="52445"/>
                </a:lnTo>
                <a:lnTo>
                  <a:pt x="311977" y="0"/>
                </a:lnTo>
                <a:lnTo>
                  <a:pt x="311977" y="8784"/>
                </a:lnTo>
                <a:lnTo>
                  <a:pt x="0" y="8784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045470" y="5382597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11"/>
                </a:moveTo>
                <a:lnTo>
                  <a:pt x="5799" y="0"/>
                </a:lnTo>
                <a:lnTo>
                  <a:pt x="5799" y="52445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045470" y="5525482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03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045470" y="5505069"/>
            <a:ext cx="215900" cy="61594"/>
          </a:xfrm>
          <a:custGeom>
            <a:avLst/>
            <a:gdLst/>
            <a:ahLst/>
            <a:cxnLst/>
            <a:rect l="l" t="t" r="r" b="b"/>
            <a:pathLst>
              <a:path w="215900" h="61595">
                <a:moveTo>
                  <a:pt x="5797" y="0"/>
                </a:moveTo>
                <a:lnTo>
                  <a:pt x="0" y="5813"/>
                </a:lnTo>
                <a:lnTo>
                  <a:pt x="0" y="61234"/>
                </a:lnTo>
                <a:lnTo>
                  <a:pt x="207001" y="61234"/>
                </a:lnTo>
                <a:lnTo>
                  <a:pt x="215776" y="52446"/>
                </a:lnTo>
                <a:lnTo>
                  <a:pt x="5797" y="52446"/>
                </a:lnTo>
                <a:lnTo>
                  <a:pt x="5797" y="0"/>
                </a:lnTo>
                <a:close/>
              </a:path>
              <a:path w="215900" h="61595">
                <a:moveTo>
                  <a:pt x="215776" y="0"/>
                </a:moveTo>
                <a:lnTo>
                  <a:pt x="207001" y="0"/>
                </a:lnTo>
                <a:lnTo>
                  <a:pt x="207001" y="52446"/>
                </a:lnTo>
                <a:lnTo>
                  <a:pt x="215776" y="52446"/>
                </a:lnTo>
                <a:lnTo>
                  <a:pt x="215776" y="0"/>
                </a:lnTo>
                <a:close/>
              </a:path>
              <a:path w="215900" h="61595">
                <a:moveTo>
                  <a:pt x="207001" y="0"/>
                </a:moveTo>
                <a:lnTo>
                  <a:pt x="5797" y="0"/>
                </a:lnTo>
                <a:lnTo>
                  <a:pt x="5797" y="8787"/>
                </a:lnTo>
                <a:lnTo>
                  <a:pt x="207001" y="8787"/>
                </a:lnTo>
                <a:lnTo>
                  <a:pt x="207001" y="0"/>
                </a:lnTo>
                <a:close/>
              </a:path>
              <a:path w="215900" h="61595">
                <a:moveTo>
                  <a:pt x="5797" y="0"/>
                </a:moveTo>
                <a:lnTo>
                  <a:pt x="0" y="0"/>
                </a:lnTo>
                <a:lnTo>
                  <a:pt x="0" y="581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045470" y="5505075"/>
            <a:ext cx="215900" cy="61594"/>
          </a:xfrm>
          <a:custGeom>
            <a:avLst/>
            <a:gdLst/>
            <a:ahLst/>
            <a:cxnLst/>
            <a:rect l="l" t="t" r="r" b="b"/>
            <a:pathLst>
              <a:path w="215900" h="61595">
                <a:moveTo>
                  <a:pt x="0" y="0"/>
                </a:moveTo>
                <a:lnTo>
                  <a:pt x="207000" y="0"/>
                </a:lnTo>
                <a:lnTo>
                  <a:pt x="215775" y="0"/>
                </a:lnTo>
                <a:lnTo>
                  <a:pt x="215775" y="52445"/>
                </a:lnTo>
                <a:lnTo>
                  <a:pt x="207000" y="61233"/>
                </a:lnTo>
                <a:lnTo>
                  <a:pt x="0" y="61233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045470" y="555752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45470" y="5505075"/>
            <a:ext cx="207010" cy="52705"/>
          </a:xfrm>
          <a:custGeom>
            <a:avLst/>
            <a:gdLst/>
            <a:ahLst/>
            <a:cxnLst/>
            <a:rect l="l" t="t" r="r" b="b"/>
            <a:pathLst>
              <a:path w="207010" h="52704">
                <a:moveTo>
                  <a:pt x="0" y="52445"/>
                </a:moveTo>
                <a:lnTo>
                  <a:pt x="207000" y="52445"/>
                </a:lnTo>
                <a:lnTo>
                  <a:pt x="207000" y="0"/>
                </a:lnTo>
                <a:lnTo>
                  <a:pt x="207000" y="8784"/>
                </a:lnTo>
                <a:lnTo>
                  <a:pt x="0" y="8784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045470" y="5505075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11"/>
                </a:moveTo>
                <a:lnTo>
                  <a:pt x="5799" y="0"/>
                </a:lnTo>
                <a:lnTo>
                  <a:pt x="5799" y="52445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45470" y="565674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64" y="0"/>
                </a:lnTo>
              </a:path>
            </a:pathLst>
          </a:custGeom>
          <a:ln w="5371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045470" y="5636334"/>
            <a:ext cx="189865" cy="61594"/>
          </a:xfrm>
          <a:custGeom>
            <a:avLst/>
            <a:gdLst/>
            <a:ahLst/>
            <a:cxnLst/>
            <a:rect l="l" t="t" r="r" b="b"/>
            <a:pathLst>
              <a:path w="189864" h="61595">
                <a:moveTo>
                  <a:pt x="5797" y="0"/>
                </a:moveTo>
                <a:lnTo>
                  <a:pt x="0" y="5813"/>
                </a:lnTo>
                <a:lnTo>
                  <a:pt x="0" y="61234"/>
                </a:lnTo>
                <a:lnTo>
                  <a:pt x="180962" y="61234"/>
                </a:lnTo>
                <a:lnTo>
                  <a:pt x="189737" y="52446"/>
                </a:lnTo>
                <a:lnTo>
                  <a:pt x="5797" y="52446"/>
                </a:lnTo>
                <a:lnTo>
                  <a:pt x="5797" y="0"/>
                </a:lnTo>
                <a:close/>
              </a:path>
              <a:path w="189864" h="61595">
                <a:moveTo>
                  <a:pt x="189737" y="0"/>
                </a:moveTo>
                <a:lnTo>
                  <a:pt x="180962" y="0"/>
                </a:lnTo>
                <a:lnTo>
                  <a:pt x="180962" y="52446"/>
                </a:lnTo>
                <a:lnTo>
                  <a:pt x="189737" y="52446"/>
                </a:lnTo>
                <a:lnTo>
                  <a:pt x="189737" y="0"/>
                </a:lnTo>
                <a:close/>
              </a:path>
              <a:path w="189864" h="61595">
                <a:moveTo>
                  <a:pt x="180962" y="0"/>
                </a:moveTo>
                <a:lnTo>
                  <a:pt x="5797" y="0"/>
                </a:lnTo>
                <a:lnTo>
                  <a:pt x="5797" y="8787"/>
                </a:lnTo>
                <a:lnTo>
                  <a:pt x="180962" y="8787"/>
                </a:lnTo>
                <a:lnTo>
                  <a:pt x="180962" y="0"/>
                </a:lnTo>
                <a:close/>
              </a:path>
              <a:path w="189864" h="61595">
                <a:moveTo>
                  <a:pt x="5797" y="0"/>
                </a:moveTo>
                <a:lnTo>
                  <a:pt x="0" y="0"/>
                </a:lnTo>
                <a:lnTo>
                  <a:pt x="0" y="581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45470" y="5636339"/>
            <a:ext cx="189865" cy="61594"/>
          </a:xfrm>
          <a:custGeom>
            <a:avLst/>
            <a:gdLst/>
            <a:ahLst/>
            <a:cxnLst/>
            <a:rect l="l" t="t" r="r" b="b"/>
            <a:pathLst>
              <a:path w="189864" h="61595">
                <a:moveTo>
                  <a:pt x="0" y="0"/>
                </a:moveTo>
                <a:lnTo>
                  <a:pt x="180962" y="0"/>
                </a:lnTo>
                <a:lnTo>
                  <a:pt x="189736" y="0"/>
                </a:lnTo>
                <a:lnTo>
                  <a:pt x="189736" y="52448"/>
                </a:lnTo>
                <a:lnTo>
                  <a:pt x="180962" y="61236"/>
                </a:lnTo>
                <a:lnTo>
                  <a:pt x="0" y="61236"/>
                </a:lnTo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45470" y="56887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45470" y="5636339"/>
            <a:ext cx="180975" cy="52705"/>
          </a:xfrm>
          <a:custGeom>
            <a:avLst/>
            <a:gdLst/>
            <a:ahLst/>
            <a:cxnLst/>
            <a:rect l="l" t="t" r="r" b="b"/>
            <a:pathLst>
              <a:path w="180975" h="52704">
                <a:moveTo>
                  <a:pt x="0" y="52448"/>
                </a:moveTo>
                <a:lnTo>
                  <a:pt x="180962" y="52448"/>
                </a:lnTo>
                <a:lnTo>
                  <a:pt x="180962" y="0"/>
                </a:lnTo>
                <a:lnTo>
                  <a:pt x="180962" y="8787"/>
                </a:lnTo>
                <a:lnTo>
                  <a:pt x="0" y="8787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045470" y="5636339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13"/>
                </a:moveTo>
                <a:lnTo>
                  <a:pt x="5799" y="0"/>
                </a:lnTo>
                <a:lnTo>
                  <a:pt x="5799" y="52448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45470" y="5783622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400" y="0"/>
                </a:lnTo>
              </a:path>
            </a:pathLst>
          </a:custGeom>
          <a:ln w="4493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45470" y="5767602"/>
            <a:ext cx="76200" cy="52705"/>
          </a:xfrm>
          <a:custGeom>
            <a:avLst/>
            <a:gdLst/>
            <a:ahLst/>
            <a:cxnLst/>
            <a:rect l="l" t="t" r="r" b="b"/>
            <a:pathLst>
              <a:path w="76200" h="52704">
                <a:moveTo>
                  <a:pt x="5797" y="0"/>
                </a:moveTo>
                <a:lnTo>
                  <a:pt x="0" y="5813"/>
                </a:lnTo>
                <a:lnTo>
                  <a:pt x="0" y="52446"/>
                </a:lnTo>
                <a:lnTo>
                  <a:pt x="67211" y="52446"/>
                </a:lnTo>
                <a:lnTo>
                  <a:pt x="75974" y="43659"/>
                </a:lnTo>
                <a:lnTo>
                  <a:pt x="5797" y="43659"/>
                </a:lnTo>
                <a:lnTo>
                  <a:pt x="5797" y="0"/>
                </a:lnTo>
                <a:close/>
              </a:path>
              <a:path w="76200" h="52704">
                <a:moveTo>
                  <a:pt x="75974" y="0"/>
                </a:moveTo>
                <a:lnTo>
                  <a:pt x="67211" y="0"/>
                </a:lnTo>
                <a:lnTo>
                  <a:pt x="67211" y="43659"/>
                </a:lnTo>
                <a:lnTo>
                  <a:pt x="75974" y="43659"/>
                </a:lnTo>
                <a:lnTo>
                  <a:pt x="75974" y="0"/>
                </a:lnTo>
                <a:close/>
              </a:path>
              <a:path w="76200" h="52704">
                <a:moveTo>
                  <a:pt x="67211" y="0"/>
                </a:moveTo>
                <a:lnTo>
                  <a:pt x="5797" y="0"/>
                </a:lnTo>
                <a:lnTo>
                  <a:pt x="5797" y="8787"/>
                </a:lnTo>
                <a:lnTo>
                  <a:pt x="67211" y="8787"/>
                </a:lnTo>
                <a:lnTo>
                  <a:pt x="67211" y="0"/>
                </a:lnTo>
                <a:close/>
              </a:path>
              <a:path w="76200" h="52704">
                <a:moveTo>
                  <a:pt x="5797" y="0"/>
                </a:moveTo>
                <a:lnTo>
                  <a:pt x="0" y="0"/>
                </a:lnTo>
                <a:lnTo>
                  <a:pt x="0" y="5813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45470" y="5767606"/>
            <a:ext cx="76200" cy="52705"/>
          </a:xfrm>
          <a:custGeom>
            <a:avLst/>
            <a:gdLst/>
            <a:ahLst/>
            <a:cxnLst/>
            <a:rect l="l" t="t" r="r" b="b"/>
            <a:pathLst>
              <a:path w="76200" h="52704">
                <a:moveTo>
                  <a:pt x="0" y="0"/>
                </a:moveTo>
                <a:lnTo>
                  <a:pt x="67210" y="0"/>
                </a:lnTo>
                <a:lnTo>
                  <a:pt x="75972" y="0"/>
                </a:lnTo>
                <a:lnTo>
                  <a:pt x="75972" y="43660"/>
                </a:lnTo>
                <a:lnTo>
                  <a:pt x="67210" y="52448"/>
                </a:lnTo>
                <a:lnTo>
                  <a:pt x="0" y="52448"/>
                </a:lnTo>
              </a:path>
            </a:pathLst>
          </a:custGeom>
          <a:ln w="8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045470" y="5811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45470" y="5767606"/>
            <a:ext cx="67310" cy="43815"/>
          </a:xfrm>
          <a:custGeom>
            <a:avLst/>
            <a:gdLst/>
            <a:ahLst/>
            <a:cxnLst/>
            <a:rect l="l" t="t" r="r" b="b"/>
            <a:pathLst>
              <a:path w="67310" h="43814">
                <a:moveTo>
                  <a:pt x="0" y="43660"/>
                </a:moveTo>
                <a:lnTo>
                  <a:pt x="67210" y="43660"/>
                </a:lnTo>
                <a:lnTo>
                  <a:pt x="67210" y="0"/>
                </a:lnTo>
                <a:lnTo>
                  <a:pt x="67210" y="8787"/>
                </a:lnTo>
                <a:lnTo>
                  <a:pt x="0" y="8787"/>
                </a:lnTo>
              </a:path>
            </a:pathLst>
          </a:custGeom>
          <a:ln w="8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045470" y="5767606"/>
            <a:ext cx="6350" cy="43815"/>
          </a:xfrm>
          <a:custGeom>
            <a:avLst/>
            <a:gdLst/>
            <a:ahLst/>
            <a:cxnLst/>
            <a:rect l="l" t="t" r="r" b="b"/>
            <a:pathLst>
              <a:path w="6350" h="43814">
                <a:moveTo>
                  <a:pt x="0" y="5813"/>
                </a:moveTo>
                <a:lnTo>
                  <a:pt x="5799" y="0"/>
                </a:lnTo>
                <a:lnTo>
                  <a:pt x="5799" y="43660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45470" y="5884258"/>
            <a:ext cx="44450" cy="52705"/>
          </a:xfrm>
          <a:custGeom>
            <a:avLst/>
            <a:gdLst/>
            <a:ahLst/>
            <a:cxnLst/>
            <a:rect l="l" t="t" r="r" b="b"/>
            <a:pathLst>
              <a:path w="44450" h="52704">
                <a:moveTo>
                  <a:pt x="21931" y="0"/>
                </a:moveTo>
                <a:lnTo>
                  <a:pt x="21931" y="52458"/>
                </a:lnTo>
              </a:path>
            </a:pathLst>
          </a:custGeom>
          <a:ln w="4513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045470" y="5890067"/>
            <a:ext cx="59055" cy="61594"/>
          </a:xfrm>
          <a:custGeom>
            <a:avLst/>
            <a:gdLst/>
            <a:ahLst/>
            <a:cxnLst/>
            <a:rect l="l" t="t" r="r" b="b"/>
            <a:pathLst>
              <a:path w="59055" h="61595">
                <a:moveTo>
                  <a:pt x="5797" y="0"/>
                </a:moveTo>
                <a:lnTo>
                  <a:pt x="0" y="5821"/>
                </a:lnTo>
                <a:lnTo>
                  <a:pt x="0" y="61246"/>
                </a:lnTo>
                <a:lnTo>
                  <a:pt x="49673" y="61246"/>
                </a:lnTo>
                <a:lnTo>
                  <a:pt x="58436" y="52459"/>
                </a:lnTo>
                <a:lnTo>
                  <a:pt x="5797" y="52459"/>
                </a:lnTo>
                <a:lnTo>
                  <a:pt x="5797" y="0"/>
                </a:lnTo>
                <a:close/>
              </a:path>
              <a:path w="59055" h="61595">
                <a:moveTo>
                  <a:pt x="58436" y="0"/>
                </a:moveTo>
                <a:lnTo>
                  <a:pt x="49673" y="0"/>
                </a:lnTo>
                <a:lnTo>
                  <a:pt x="49673" y="52459"/>
                </a:lnTo>
                <a:lnTo>
                  <a:pt x="58436" y="52459"/>
                </a:lnTo>
                <a:lnTo>
                  <a:pt x="58436" y="0"/>
                </a:lnTo>
                <a:close/>
              </a:path>
              <a:path w="59055" h="61595">
                <a:moveTo>
                  <a:pt x="49673" y="0"/>
                </a:moveTo>
                <a:lnTo>
                  <a:pt x="5797" y="0"/>
                </a:lnTo>
                <a:lnTo>
                  <a:pt x="5797" y="8799"/>
                </a:lnTo>
                <a:lnTo>
                  <a:pt x="49673" y="8799"/>
                </a:lnTo>
                <a:lnTo>
                  <a:pt x="49673" y="0"/>
                </a:lnTo>
                <a:close/>
              </a:path>
              <a:path w="59055" h="61595">
                <a:moveTo>
                  <a:pt x="5797" y="0"/>
                </a:moveTo>
                <a:lnTo>
                  <a:pt x="0" y="0"/>
                </a:lnTo>
                <a:lnTo>
                  <a:pt x="0" y="5821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45470" y="5890073"/>
            <a:ext cx="59055" cy="61594"/>
          </a:xfrm>
          <a:custGeom>
            <a:avLst/>
            <a:gdLst/>
            <a:ahLst/>
            <a:cxnLst/>
            <a:rect l="l" t="t" r="r" b="b"/>
            <a:pathLst>
              <a:path w="59055" h="61595">
                <a:moveTo>
                  <a:pt x="0" y="0"/>
                </a:moveTo>
                <a:lnTo>
                  <a:pt x="49672" y="0"/>
                </a:lnTo>
                <a:lnTo>
                  <a:pt x="58435" y="0"/>
                </a:lnTo>
                <a:lnTo>
                  <a:pt x="58435" y="52460"/>
                </a:lnTo>
                <a:lnTo>
                  <a:pt x="49672" y="61245"/>
                </a:lnTo>
                <a:lnTo>
                  <a:pt x="0" y="61245"/>
                </a:lnTo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045470" y="594253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45470" y="5890073"/>
            <a:ext cx="50165" cy="52705"/>
          </a:xfrm>
          <a:custGeom>
            <a:avLst/>
            <a:gdLst/>
            <a:ahLst/>
            <a:cxnLst/>
            <a:rect l="l" t="t" r="r" b="b"/>
            <a:pathLst>
              <a:path w="50164" h="52704">
                <a:moveTo>
                  <a:pt x="0" y="52460"/>
                </a:moveTo>
                <a:lnTo>
                  <a:pt x="49672" y="52460"/>
                </a:lnTo>
                <a:lnTo>
                  <a:pt x="49672" y="0"/>
                </a:lnTo>
                <a:lnTo>
                  <a:pt x="49672" y="8799"/>
                </a:lnTo>
                <a:lnTo>
                  <a:pt x="0" y="8799"/>
                </a:lnTo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045470" y="5890073"/>
            <a:ext cx="6350" cy="52705"/>
          </a:xfrm>
          <a:custGeom>
            <a:avLst/>
            <a:gdLst/>
            <a:ahLst/>
            <a:cxnLst/>
            <a:rect l="l" t="t" r="r" b="b"/>
            <a:pathLst>
              <a:path w="6350" h="52704">
                <a:moveTo>
                  <a:pt x="0" y="5821"/>
                </a:moveTo>
                <a:lnTo>
                  <a:pt x="5799" y="0"/>
                </a:lnTo>
                <a:lnTo>
                  <a:pt x="5799" y="52460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5470" y="6015536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4387" y="0"/>
                </a:moveTo>
                <a:lnTo>
                  <a:pt x="4387" y="52732"/>
                </a:lnTo>
              </a:path>
            </a:pathLst>
          </a:custGeom>
          <a:ln w="1004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045470" y="6021336"/>
            <a:ext cx="23495" cy="61594"/>
          </a:xfrm>
          <a:custGeom>
            <a:avLst/>
            <a:gdLst/>
            <a:ahLst/>
            <a:cxnLst/>
            <a:rect l="l" t="t" r="r" b="b"/>
            <a:pathLst>
              <a:path w="23494" h="61595">
                <a:moveTo>
                  <a:pt x="5797" y="0"/>
                </a:moveTo>
                <a:lnTo>
                  <a:pt x="0" y="5821"/>
                </a:lnTo>
                <a:lnTo>
                  <a:pt x="0" y="61246"/>
                </a:lnTo>
                <a:lnTo>
                  <a:pt x="14584" y="61246"/>
                </a:lnTo>
                <a:lnTo>
                  <a:pt x="23347" y="52745"/>
                </a:lnTo>
                <a:lnTo>
                  <a:pt x="5797" y="52745"/>
                </a:lnTo>
                <a:lnTo>
                  <a:pt x="5797" y="0"/>
                </a:lnTo>
                <a:close/>
              </a:path>
              <a:path w="23494" h="61595">
                <a:moveTo>
                  <a:pt x="23347" y="0"/>
                </a:moveTo>
                <a:lnTo>
                  <a:pt x="14584" y="0"/>
                </a:lnTo>
                <a:lnTo>
                  <a:pt x="14584" y="52745"/>
                </a:lnTo>
                <a:lnTo>
                  <a:pt x="23347" y="52745"/>
                </a:lnTo>
                <a:lnTo>
                  <a:pt x="23347" y="0"/>
                </a:lnTo>
                <a:close/>
              </a:path>
              <a:path w="23494" h="61595">
                <a:moveTo>
                  <a:pt x="14584" y="0"/>
                </a:moveTo>
                <a:lnTo>
                  <a:pt x="5797" y="0"/>
                </a:lnTo>
                <a:lnTo>
                  <a:pt x="5797" y="8799"/>
                </a:lnTo>
                <a:lnTo>
                  <a:pt x="14584" y="8799"/>
                </a:lnTo>
                <a:lnTo>
                  <a:pt x="14584" y="0"/>
                </a:lnTo>
                <a:close/>
              </a:path>
              <a:path w="23494" h="61595">
                <a:moveTo>
                  <a:pt x="5797" y="0"/>
                </a:moveTo>
                <a:lnTo>
                  <a:pt x="0" y="0"/>
                </a:lnTo>
                <a:lnTo>
                  <a:pt x="0" y="5821"/>
                </a:lnTo>
                <a:lnTo>
                  <a:pt x="5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45470" y="6021340"/>
            <a:ext cx="23495" cy="61594"/>
          </a:xfrm>
          <a:custGeom>
            <a:avLst/>
            <a:gdLst/>
            <a:ahLst/>
            <a:cxnLst/>
            <a:rect l="l" t="t" r="r" b="b"/>
            <a:pathLst>
              <a:path w="23494" h="61595">
                <a:moveTo>
                  <a:pt x="0" y="0"/>
                </a:moveTo>
                <a:lnTo>
                  <a:pt x="14585" y="0"/>
                </a:lnTo>
                <a:lnTo>
                  <a:pt x="23348" y="0"/>
                </a:lnTo>
                <a:lnTo>
                  <a:pt x="23348" y="52744"/>
                </a:lnTo>
                <a:lnTo>
                  <a:pt x="14585" y="61245"/>
                </a:lnTo>
                <a:lnTo>
                  <a:pt x="0" y="61245"/>
                </a:lnTo>
              </a:path>
            </a:pathLst>
          </a:custGeom>
          <a:ln w="8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045470" y="607408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799" y="0"/>
                </a:move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45470" y="6021340"/>
            <a:ext cx="14604" cy="53340"/>
          </a:xfrm>
          <a:custGeom>
            <a:avLst/>
            <a:gdLst/>
            <a:ahLst/>
            <a:cxnLst/>
            <a:rect l="l" t="t" r="r" b="b"/>
            <a:pathLst>
              <a:path w="14605" h="53339">
                <a:moveTo>
                  <a:pt x="0" y="52744"/>
                </a:moveTo>
                <a:lnTo>
                  <a:pt x="14585" y="52744"/>
                </a:lnTo>
                <a:lnTo>
                  <a:pt x="14585" y="0"/>
                </a:lnTo>
                <a:lnTo>
                  <a:pt x="14585" y="8799"/>
                </a:lnTo>
                <a:lnTo>
                  <a:pt x="0" y="8799"/>
                </a:lnTo>
              </a:path>
            </a:pathLst>
          </a:custGeom>
          <a:ln w="8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45470" y="6021340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0" y="5821"/>
                </a:moveTo>
                <a:lnTo>
                  <a:pt x="5799" y="0"/>
                </a:lnTo>
                <a:lnTo>
                  <a:pt x="5799" y="52744"/>
                </a:lnTo>
              </a:path>
            </a:pathLst>
          </a:custGeom>
          <a:ln w="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512472" y="2076967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555" y="0"/>
                </a:lnTo>
              </a:path>
            </a:pathLst>
          </a:custGeom>
          <a:ln w="5400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518293" y="2056455"/>
            <a:ext cx="262890" cy="61594"/>
          </a:xfrm>
          <a:custGeom>
            <a:avLst/>
            <a:gdLst/>
            <a:ahLst/>
            <a:cxnLst/>
            <a:rect l="l" t="t" r="r" b="b"/>
            <a:pathLst>
              <a:path w="262889" h="61594">
                <a:moveTo>
                  <a:pt x="8808" y="0"/>
                </a:moveTo>
                <a:lnTo>
                  <a:pt x="0" y="8839"/>
                </a:lnTo>
                <a:lnTo>
                  <a:pt x="0" y="61203"/>
                </a:lnTo>
                <a:lnTo>
                  <a:pt x="253471" y="61203"/>
                </a:lnTo>
                <a:lnTo>
                  <a:pt x="262280" y="52699"/>
                </a:lnTo>
                <a:lnTo>
                  <a:pt x="8808" y="52699"/>
                </a:lnTo>
                <a:lnTo>
                  <a:pt x="8808" y="0"/>
                </a:lnTo>
                <a:close/>
              </a:path>
              <a:path w="262889" h="61594">
                <a:moveTo>
                  <a:pt x="262280" y="0"/>
                </a:moveTo>
                <a:lnTo>
                  <a:pt x="253471" y="0"/>
                </a:lnTo>
                <a:lnTo>
                  <a:pt x="253471" y="52699"/>
                </a:lnTo>
                <a:lnTo>
                  <a:pt x="262280" y="52699"/>
                </a:lnTo>
                <a:lnTo>
                  <a:pt x="262280" y="0"/>
                </a:lnTo>
                <a:close/>
              </a:path>
              <a:path w="262889" h="61594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262889" h="61594">
                <a:moveTo>
                  <a:pt x="253471" y="0"/>
                </a:moveTo>
                <a:lnTo>
                  <a:pt x="8808" y="0"/>
                </a:lnTo>
                <a:lnTo>
                  <a:pt x="8808" y="8839"/>
                </a:lnTo>
                <a:lnTo>
                  <a:pt x="253471" y="8839"/>
                </a:lnTo>
                <a:lnTo>
                  <a:pt x="253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518292" y="2056458"/>
            <a:ext cx="262890" cy="61594"/>
          </a:xfrm>
          <a:custGeom>
            <a:avLst/>
            <a:gdLst/>
            <a:ahLst/>
            <a:cxnLst/>
            <a:rect l="l" t="t" r="r" b="b"/>
            <a:pathLst>
              <a:path w="262889" h="61594">
                <a:moveTo>
                  <a:pt x="0" y="0"/>
                </a:moveTo>
                <a:lnTo>
                  <a:pt x="253475" y="0"/>
                </a:lnTo>
                <a:lnTo>
                  <a:pt x="262268" y="0"/>
                </a:lnTo>
                <a:lnTo>
                  <a:pt x="262268" y="52732"/>
                </a:lnTo>
                <a:lnTo>
                  <a:pt x="253475" y="61221"/>
                </a:lnTo>
                <a:lnTo>
                  <a:pt x="0" y="61221"/>
                </a:lnTo>
                <a:lnTo>
                  <a:pt x="0" y="52732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518292" y="2056458"/>
            <a:ext cx="254000" cy="53340"/>
          </a:xfrm>
          <a:custGeom>
            <a:avLst/>
            <a:gdLst/>
            <a:ahLst/>
            <a:cxnLst/>
            <a:rect l="l" t="t" r="r" b="b"/>
            <a:pathLst>
              <a:path w="254000" h="53339">
                <a:moveTo>
                  <a:pt x="8823" y="52732"/>
                </a:moveTo>
                <a:lnTo>
                  <a:pt x="0" y="52732"/>
                </a:lnTo>
                <a:lnTo>
                  <a:pt x="253475" y="52732"/>
                </a:lnTo>
                <a:lnTo>
                  <a:pt x="253475" y="0"/>
                </a:lnTo>
                <a:lnTo>
                  <a:pt x="253475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732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725265" y="2199527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39791" y="0"/>
                </a:lnTo>
              </a:path>
            </a:pathLst>
          </a:custGeom>
          <a:ln w="5400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731056" y="2178984"/>
            <a:ext cx="148590" cy="61594"/>
          </a:xfrm>
          <a:custGeom>
            <a:avLst/>
            <a:gdLst/>
            <a:ahLst/>
            <a:cxnLst/>
            <a:rect l="l" t="t" r="r" b="b"/>
            <a:pathLst>
              <a:path w="148589" h="61594">
                <a:moveTo>
                  <a:pt x="8473" y="0"/>
                </a:moveTo>
                <a:lnTo>
                  <a:pt x="0" y="8717"/>
                </a:lnTo>
                <a:lnTo>
                  <a:pt x="0" y="61447"/>
                </a:lnTo>
                <a:lnTo>
                  <a:pt x="139750" y="61447"/>
                </a:lnTo>
                <a:lnTo>
                  <a:pt x="148559" y="52699"/>
                </a:lnTo>
                <a:lnTo>
                  <a:pt x="8473" y="52699"/>
                </a:lnTo>
                <a:lnTo>
                  <a:pt x="8473" y="0"/>
                </a:lnTo>
                <a:close/>
              </a:path>
              <a:path w="148589" h="61594">
                <a:moveTo>
                  <a:pt x="148559" y="0"/>
                </a:moveTo>
                <a:lnTo>
                  <a:pt x="139750" y="0"/>
                </a:lnTo>
                <a:lnTo>
                  <a:pt x="139750" y="52699"/>
                </a:lnTo>
                <a:lnTo>
                  <a:pt x="148559" y="52699"/>
                </a:lnTo>
                <a:lnTo>
                  <a:pt x="148559" y="0"/>
                </a:lnTo>
                <a:close/>
              </a:path>
              <a:path w="148589" h="61594">
                <a:moveTo>
                  <a:pt x="8473" y="0"/>
                </a:moveTo>
                <a:lnTo>
                  <a:pt x="0" y="0"/>
                </a:lnTo>
                <a:lnTo>
                  <a:pt x="0" y="8717"/>
                </a:lnTo>
                <a:lnTo>
                  <a:pt x="8473" y="0"/>
                </a:lnTo>
                <a:close/>
              </a:path>
              <a:path w="148589" h="61594">
                <a:moveTo>
                  <a:pt x="139750" y="0"/>
                </a:moveTo>
                <a:lnTo>
                  <a:pt x="8473" y="0"/>
                </a:lnTo>
                <a:lnTo>
                  <a:pt x="8473" y="8717"/>
                </a:lnTo>
                <a:lnTo>
                  <a:pt x="139750" y="8717"/>
                </a:lnTo>
                <a:lnTo>
                  <a:pt x="139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731060" y="2179022"/>
            <a:ext cx="148590" cy="61594"/>
          </a:xfrm>
          <a:custGeom>
            <a:avLst/>
            <a:gdLst/>
            <a:ahLst/>
            <a:cxnLst/>
            <a:rect l="l" t="t" r="r" b="b"/>
            <a:pathLst>
              <a:path w="148589" h="61594">
                <a:moveTo>
                  <a:pt x="0" y="0"/>
                </a:moveTo>
                <a:lnTo>
                  <a:pt x="139744" y="0"/>
                </a:lnTo>
                <a:lnTo>
                  <a:pt x="148537" y="0"/>
                </a:lnTo>
                <a:lnTo>
                  <a:pt x="148537" y="52702"/>
                </a:lnTo>
                <a:lnTo>
                  <a:pt x="139744" y="61434"/>
                </a:lnTo>
                <a:lnTo>
                  <a:pt x="0" y="61434"/>
                </a:lnTo>
                <a:lnTo>
                  <a:pt x="0" y="52702"/>
                </a:lnTo>
                <a:lnTo>
                  <a:pt x="0" y="0"/>
                </a:lnTo>
                <a:close/>
              </a:path>
            </a:pathLst>
          </a:custGeom>
          <a:ln w="8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731060" y="2179022"/>
            <a:ext cx="140335" cy="52705"/>
          </a:xfrm>
          <a:custGeom>
            <a:avLst/>
            <a:gdLst/>
            <a:ahLst/>
            <a:cxnLst/>
            <a:rect l="l" t="t" r="r" b="b"/>
            <a:pathLst>
              <a:path w="140335" h="52705">
                <a:moveTo>
                  <a:pt x="8458" y="52702"/>
                </a:moveTo>
                <a:lnTo>
                  <a:pt x="0" y="52702"/>
                </a:lnTo>
                <a:lnTo>
                  <a:pt x="139744" y="52702"/>
                </a:lnTo>
                <a:lnTo>
                  <a:pt x="139744" y="0"/>
                </a:lnTo>
                <a:lnTo>
                  <a:pt x="139744" y="8702"/>
                </a:lnTo>
                <a:lnTo>
                  <a:pt x="0" y="8702"/>
                </a:lnTo>
                <a:lnTo>
                  <a:pt x="8458" y="0"/>
                </a:lnTo>
                <a:lnTo>
                  <a:pt x="8458" y="52702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375202" y="2330911"/>
            <a:ext cx="1391285" cy="0"/>
          </a:xfrm>
          <a:custGeom>
            <a:avLst/>
            <a:gdLst/>
            <a:ahLst/>
            <a:cxnLst/>
            <a:rect l="l" t="t" r="r" b="b"/>
            <a:pathLst>
              <a:path w="1391285">
                <a:moveTo>
                  <a:pt x="0" y="0"/>
                </a:moveTo>
                <a:lnTo>
                  <a:pt x="1390887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380994" y="2310475"/>
            <a:ext cx="1400175" cy="61594"/>
          </a:xfrm>
          <a:custGeom>
            <a:avLst/>
            <a:gdLst/>
            <a:ahLst/>
            <a:cxnLst/>
            <a:rect l="l" t="t" r="r" b="b"/>
            <a:pathLst>
              <a:path w="1400175" h="61594">
                <a:moveTo>
                  <a:pt x="8808" y="0"/>
                </a:moveTo>
                <a:lnTo>
                  <a:pt x="0" y="8503"/>
                </a:lnTo>
                <a:lnTo>
                  <a:pt x="0" y="61203"/>
                </a:lnTo>
                <a:lnTo>
                  <a:pt x="1390771" y="61203"/>
                </a:lnTo>
                <a:lnTo>
                  <a:pt x="1399580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400175" h="61594">
                <a:moveTo>
                  <a:pt x="1399580" y="0"/>
                </a:moveTo>
                <a:lnTo>
                  <a:pt x="1390771" y="0"/>
                </a:lnTo>
                <a:lnTo>
                  <a:pt x="1390771" y="52486"/>
                </a:lnTo>
                <a:lnTo>
                  <a:pt x="1399580" y="52486"/>
                </a:lnTo>
                <a:lnTo>
                  <a:pt x="1399580" y="0"/>
                </a:lnTo>
                <a:close/>
              </a:path>
              <a:path w="1400175" h="61594">
                <a:moveTo>
                  <a:pt x="8808" y="0"/>
                </a:moveTo>
                <a:lnTo>
                  <a:pt x="0" y="0"/>
                </a:lnTo>
                <a:lnTo>
                  <a:pt x="0" y="8503"/>
                </a:lnTo>
                <a:lnTo>
                  <a:pt x="8808" y="0"/>
                </a:lnTo>
                <a:close/>
              </a:path>
              <a:path w="1400175" h="61594">
                <a:moveTo>
                  <a:pt x="1390771" y="0"/>
                </a:moveTo>
                <a:lnTo>
                  <a:pt x="8808" y="0"/>
                </a:lnTo>
                <a:lnTo>
                  <a:pt x="8808" y="8503"/>
                </a:lnTo>
                <a:lnTo>
                  <a:pt x="1390771" y="8503"/>
                </a:lnTo>
                <a:lnTo>
                  <a:pt x="139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380983" y="2310502"/>
            <a:ext cx="1400175" cy="61594"/>
          </a:xfrm>
          <a:custGeom>
            <a:avLst/>
            <a:gdLst/>
            <a:ahLst/>
            <a:cxnLst/>
            <a:rect l="l" t="t" r="r" b="b"/>
            <a:pathLst>
              <a:path w="1400175" h="61594">
                <a:moveTo>
                  <a:pt x="0" y="0"/>
                </a:moveTo>
                <a:lnTo>
                  <a:pt x="1390784" y="0"/>
                </a:lnTo>
                <a:lnTo>
                  <a:pt x="1399577" y="0"/>
                </a:lnTo>
                <a:lnTo>
                  <a:pt x="1399577" y="52488"/>
                </a:lnTo>
                <a:lnTo>
                  <a:pt x="1390784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380983" y="2310502"/>
            <a:ext cx="1391285" cy="52705"/>
          </a:xfrm>
          <a:custGeom>
            <a:avLst/>
            <a:gdLst/>
            <a:ahLst/>
            <a:cxnLst/>
            <a:rect l="l" t="t" r="r" b="b"/>
            <a:pathLst>
              <a:path w="1391285" h="52705">
                <a:moveTo>
                  <a:pt x="8823" y="52488"/>
                </a:moveTo>
                <a:lnTo>
                  <a:pt x="0" y="52488"/>
                </a:lnTo>
                <a:lnTo>
                  <a:pt x="1390784" y="52488"/>
                </a:lnTo>
                <a:lnTo>
                  <a:pt x="1390784" y="0"/>
                </a:lnTo>
                <a:lnTo>
                  <a:pt x="1390784" y="8488"/>
                </a:lnTo>
                <a:lnTo>
                  <a:pt x="0" y="8488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278946" y="2457748"/>
            <a:ext cx="918844" cy="0"/>
          </a:xfrm>
          <a:custGeom>
            <a:avLst/>
            <a:gdLst/>
            <a:ahLst/>
            <a:cxnLst/>
            <a:rect l="l" t="t" r="r" b="b"/>
            <a:pathLst>
              <a:path w="918845">
                <a:moveTo>
                  <a:pt x="0" y="0"/>
                </a:moveTo>
                <a:lnTo>
                  <a:pt x="918530" y="0"/>
                </a:lnTo>
              </a:path>
            </a:pathLst>
          </a:custGeom>
          <a:ln w="449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284738" y="2441752"/>
            <a:ext cx="927735" cy="52705"/>
          </a:xfrm>
          <a:custGeom>
            <a:avLst/>
            <a:gdLst/>
            <a:ahLst/>
            <a:cxnLst/>
            <a:rect l="l" t="t" r="r" b="b"/>
            <a:pathLst>
              <a:path w="927735" h="52705">
                <a:moveTo>
                  <a:pt x="8839" y="0"/>
                </a:moveTo>
                <a:lnTo>
                  <a:pt x="0" y="8717"/>
                </a:lnTo>
                <a:lnTo>
                  <a:pt x="0" y="52486"/>
                </a:lnTo>
                <a:lnTo>
                  <a:pt x="918606" y="52486"/>
                </a:lnTo>
                <a:lnTo>
                  <a:pt x="927323" y="43616"/>
                </a:lnTo>
                <a:lnTo>
                  <a:pt x="8839" y="43616"/>
                </a:lnTo>
                <a:lnTo>
                  <a:pt x="8839" y="0"/>
                </a:lnTo>
                <a:close/>
              </a:path>
              <a:path w="927735" h="52705">
                <a:moveTo>
                  <a:pt x="927323" y="0"/>
                </a:moveTo>
                <a:lnTo>
                  <a:pt x="918606" y="0"/>
                </a:lnTo>
                <a:lnTo>
                  <a:pt x="918606" y="43616"/>
                </a:lnTo>
                <a:lnTo>
                  <a:pt x="927323" y="43616"/>
                </a:lnTo>
                <a:lnTo>
                  <a:pt x="927323" y="0"/>
                </a:lnTo>
                <a:close/>
              </a:path>
              <a:path w="927735" h="52705">
                <a:moveTo>
                  <a:pt x="8839" y="0"/>
                </a:moveTo>
                <a:lnTo>
                  <a:pt x="0" y="0"/>
                </a:lnTo>
                <a:lnTo>
                  <a:pt x="0" y="8717"/>
                </a:lnTo>
                <a:lnTo>
                  <a:pt x="8839" y="0"/>
                </a:lnTo>
                <a:close/>
              </a:path>
              <a:path w="927735" h="52705">
                <a:moveTo>
                  <a:pt x="918606" y="0"/>
                </a:moveTo>
                <a:lnTo>
                  <a:pt x="8839" y="0"/>
                </a:lnTo>
                <a:lnTo>
                  <a:pt x="8839" y="8717"/>
                </a:lnTo>
                <a:lnTo>
                  <a:pt x="918606" y="8717"/>
                </a:lnTo>
                <a:lnTo>
                  <a:pt x="918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284747" y="2441769"/>
            <a:ext cx="927735" cy="52705"/>
          </a:xfrm>
          <a:custGeom>
            <a:avLst/>
            <a:gdLst/>
            <a:ahLst/>
            <a:cxnLst/>
            <a:rect l="l" t="t" r="r" b="b"/>
            <a:pathLst>
              <a:path w="927735" h="52705">
                <a:moveTo>
                  <a:pt x="0" y="0"/>
                </a:moveTo>
                <a:lnTo>
                  <a:pt x="918609" y="0"/>
                </a:lnTo>
                <a:lnTo>
                  <a:pt x="927311" y="0"/>
                </a:lnTo>
                <a:lnTo>
                  <a:pt x="927311" y="43633"/>
                </a:lnTo>
                <a:lnTo>
                  <a:pt x="918609" y="52488"/>
                </a:lnTo>
                <a:lnTo>
                  <a:pt x="0" y="52488"/>
                </a:lnTo>
                <a:lnTo>
                  <a:pt x="0" y="4363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284747" y="2441769"/>
            <a:ext cx="918844" cy="43815"/>
          </a:xfrm>
          <a:custGeom>
            <a:avLst/>
            <a:gdLst/>
            <a:ahLst/>
            <a:cxnLst/>
            <a:rect l="l" t="t" r="r" b="b"/>
            <a:pathLst>
              <a:path w="918845" h="43814">
                <a:moveTo>
                  <a:pt x="8823" y="43633"/>
                </a:moveTo>
                <a:lnTo>
                  <a:pt x="0" y="43633"/>
                </a:lnTo>
                <a:lnTo>
                  <a:pt x="918609" y="43633"/>
                </a:lnTo>
                <a:lnTo>
                  <a:pt x="918609" y="0"/>
                </a:lnTo>
                <a:lnTo>
                  <a:pt x="918609" y="8732"/>
                </a:lnTo>
                <a:lnTo>
                  <a:pt x="0" y="8732"/>
                </a:lnTo>
                <a:lnTo>
                  <a:pt x="8823" y="0"/>
                </a:lnTo>
                <a:lnTo>
                  <a:pt x="8823" y="4363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270260" y="2584601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51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276051" y="2564160"/>
            <a:ext cx="1321435" cy="61594"/>
          </a:xfrm>
          <a:custGeom>
            <a:avLst/>
            <a:gdLst/>
            <a:ahLst/>
            <a:cxnLst/>
            <a:rect l="l" t="t" r="r" b="b"/>
            <a:pathLst>
              <a:path w="1321435" h="61594">
                <a:moveTo>
                  <a:pt x="8686" y="0"/>
                </a:moveTo>
                <a:lnTo>
                  <a:pt x="0" y="8839"/>
                </a:lnTo>
                <a:lnTo>
                  <a:pt x="0" y="61325"/>
                </a:lnTo>
                <a:lnTo>
                  <a:pt x="1312163" y="61325"/>
                </a:lnTo>
                <a:lnTo>
                  <a:pt x="1320850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1321435" h="61594">
                <a:moveTo>
                  <a:pt x="1320850" y="0"/>
                </a:moveTo>
                <a:lnTo>
                  <a:pt x="1312163" y="0"/>
                </a:lnTo>
                <a:lnTo>
                  <a:pt x="1312163" y="52486"/>
                </a:lnTo>
                <a:lnTo>
                  <a:pt x="1320850" y="52486"/>
                </a:lnTo>
                <a:lnTo>
                  <a:pt x="1320850" y="0"/>
                </a:lnTo>
                <a:close/>
              </a:path>
              <a:path w="1321435" h="61594">
                <a:moveTo>
                  <a:pt x="8686" y="0"/>
                </a:moveTo>
                <a:lnTo>
                  <a:pt x="0" y="0"/>
                </a:lnTo>
                <a:lnTo>
                  <a:pt x="0" y="8839"/>
                </a:lnTo>
                <a:lnTo>
                  <a:pt x="8686" y="0"/>
                </a:lnTo>
                <a:close/>
              </a:path>
              <a:path w="1321435" h="61594">
                <a:moveTo>
                  <a:pt x="1312163" y="0"/>
                </a:moveTo>
                <a:lnTo>
                  <a:pt x="8686" y="0"/>
                </a:lnTo>
                <a:lnTo>
                  <a:pt x="8686" y="8839"/>
                </a:lnTo>
                <a:lnTo>
                  <a:pt x="1312163" y="8839"/>
                </a:lnTo>
                <a:lnTo>
                  <a:pt x="1312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276045" y="2564181"/>
            <a:ext cx="1321435" cy="61594"/>
          </a:xfrm>
          <a:custGeom>
            <a:avLst/>
            <a:gdLst/>
            <a:ahLst/>
            <a:cxnLst/>
            <a:rect l="l" t="t" r="r" b="b"/>
            <a:pathLst>
              <a:path w="1321435" h="61594">
                <a:moveTo>
                  <a:pt x="0" y="0"/>
                </a:moveTo>
                <a:lnTo>
                  <a:pt x="1312164" y="0"/>
                </a:lnTo>
                <a:lnTo>
                  <a:pt x="1320835" y="0"/>
                </a:lnTo>
                <a:lnTo>
                  <a:pt x="1320835" y="52488"/>
                </a:lnTo>
                <a:lnTo>
                  <a:pt x="1312164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276045" y="2564181"/>
            <a:ext cx="1312545" cy="52705"/>
          </a:xfrm>
          <a:custGeom>
            <a:avLst/>
            <a:gdLst/>
            <a:ahLst/>
            <a:cxnLst/>
            <a:rect l="l" t="t" r="r" b="b"/>
            <a:pathLst>
              <a:path w="1312545" h="52705">
                <a:moveTo>
                  <a:pt x="8701" y="52488"/>
                </a:moveTo>
                <a:lnTo>
                  <a:pt x="0" y="52488"/>
                </a:lnTo>
                <a:lnTo>
                  <a:pt x="1312164" y="52488"/>
                </a:lnTo>
                <a:lnTo>
                  <a:pt x="1312164" y="0"/>
                </a:lnTo>
                <a:lnTo>
                  <a:pt x="1312164" y="8854"/>
                </a:lnTo>
                <a:lnTo>
                  <a:pt x="0" y="8854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226643" y="2715879"/>
            <a:ext cx="1688464" cy="0"/>
          </a:xfrm>
          <a:custGeom>
            <a:avLst/>
            <a:gdLst/>
            <a:ahLst/>
            <a:cxnLst/>
            <a:rect l="l" t="t" r="r" b="b"/>
            <a:pathLst>
              <a:path w="1688464">
                <a:moveTo>
                  <a:pt x="0" y="0"/>
                </a:moveTo>
                <a:lnTo>
                  <a:pt x="1688198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232464" y="2695437"/>
            <a:ext cx="1697355" cy="61594"/>
          </a:xfrm>
          <a:custGeom>
            <a:avLst/>
            <a:gdLst/>
            <a:ahLst/>
            <a:cxnLst/>
            <a:rect l="l" t="t" r="r" b="b"/>
            <a:pathLst>
              <a:path w="1697354" h="61594">
                <a:moveTo>
                  <a:pt x="8442" y="0"/>
                </a:moveTo>
                <a:lnTo>
                  <a:pt x="0" y="8839"/>
                </a:lnTo>
                <a:lnTo>
                  <a:pt x="0" y="61325"/>
                </a:lnTo>
                <a:lnTo>
                  <a:pt x="1688195" y="61325"/>
                </a:lnTo>
                <a:lnTo>
                  <a:pt x="1697004" y="52486"/>
                </a:lnTo>
                <a:lnTo>
                  <a:pt x="8442" y="52486"/>
                </a:lnTo>
                <a:lnTo>
                  <a:pt x="8442" y="0"/>
                </a:lnTo>
                <a:close/>
              </a:path>
              <a:path w="1697354" h="61594">
                <a:moveTo>
                  <a:pt x="1697004" y="0"/>
                </a:moveTo>
                <a:lnTo>
                  <a:pt x="1688195" y="0"/>
                </a:lnTo>
                <a:lnTo>
                  <a:pt x="1688195" y="52486"/>
                </a:lnTo>
                <a:lnTo>
                  <a:pt x="1697004" y="52486"/>
                </a:lnTo>
                <a:lnTo>
                  <a:pt x="1697004" y="0"/>
                </a:lnTo>
                <a:close/>
              </a:path>
              <a:path w="1697354" h="61594">
                <a:moveTo>
                  <a:pt x="8442" y="0"/>
                </a:moveTo>
                <a:lnTo>
                  <a:pt x="0" y="0"/>
                </a:lnTo>
                <a:lnTo>
                  <a:pt x="0" y="8839"/>
                </a:lnTo>
                <a:lnTo>
                  <a:pt x="8442" y="0"/>
                </a:lnTo>
                <a:close/>
              </a:path>
              <a:path w="1697354" h="61594">
                <a:moveTo>
                  <a:pt x="1688195" y="0"/>
                </a:moveTo>
                <a:lnTo>
                  <a:pt x="8442" y="0"/>
                </a:lnTo>
                <a:lnTo>
                  <a:pt x="8442" y="8839"/>
                </a:lnTo>
                <a:lnTo>
                  <a:pt x="1688195" y="8839"/>
                </a:lnTo>
                <a:lnTo>
                  <a:pt x="1688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232445" y="2695448"/>
            <a:ext cx="1697355" cy="61594"/>
          </a:xfrm>
          <a:custGeom>
            <a:avLst/>
            <a:gdLst/>
            <a:ahLst/>
            <a:cxnLst/>
            <a:rect l="l" t="t" r="r" b="b"/>
            <a:pathLst>
              <a:path w="1697354" h="61594">
                <a:moveTo>
                  <a:pt x="0" y="0"/>
                </a:moveTo>
                <a:lnTo>
                  <a:pt x="1688194" y="0"/>
                </a:lnTo>
                <a:lnTo>
                  <a:pt x="1697017" y="0"/>
                </a:lnTo>
                <a:lnTo>
                  <a:pt x="1697017" y="52488"/>
                </a:lnTo>
                <a:lnTo>
                  <a:pt x="1688194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232445" y="2695448"/>
            <a:ext cx="1688464" cy="52705"/>
          </a:xfrm>
          <a:custGeom>
            <a:avLst/>
            <a:gdLst/>
            <a:ahLst/>
            <a:cxnLst/>
            <a:rect l="l" t="t" r="r" b="b"/>
            <a:pathLst>
              <a:path w="1688464" h="52705">
                <a:moveTo>
                  <a:pt x="8458" y="52488"/>
                </a:moveTo>
                <a:lnTo>
                  <a:pt x="0" y="52488"/>
                </a:lnTo>
                <a:lnTo>
                  <a:pt x="1688194" y="52488"/>
                </a:lnTo>
                <a:lnTo>
                  <a:pt x="1688194" y="0"/>
                </a:lnTo>
                <a:lnTo>
                  <a:pt x="1688194" y="8854"/>
                </a:lnTo>
                <a:lnTo>
                  <a:pt x="0" y="8854"/>
                </a:lnTo>
                <a:lnTo>
                  <a:pt x="8458" y="0"/>
                </a:lnTo>
                <a:lnTo>
                  <a:pt x="8458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112891" y="2838408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10">
                <a:moveTo>
                  <a:pt x="0" y="0"/>
                </a:moveTo>
                <a:lnTo>
                  <a:pt x="1565742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118713" y="2817967"/>
            <a:ext cx="1574800" cy="61594"/>
          </a:xfrm>
          <a:custGeom>
            <a:avLst/>
            <a:gdLst/>
            <a:ahLst/>
            <a:cxnLst/>
            <a:rect l="l" t="t" r="r" b="b"/>
            <a:pathLst>
              <a:path w="1574800" h="61594">
                <a:moveTo>
                  <a:pt x="8686" y="0"/>
                </a:moveTo>
                <a:lnTo>
                  <a:pt x="0" y="8717"/>
                </a:lnTo>
                <a:lnTo>
                  <a:pt x="0" y="61203"/>
                </a:lnTo>
                <a:lnTo>
                  <a:pt x="1565635" y="61203"/>
                </a:lnTo>
                <a:lnTo>
                  <a:pt x="1574444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1574800" h="61594">
                <a:moveTo>
                  <a:pt x="1574444" y="0"/>
                </a:moveTo>
                <a:lnTo>
                  <a:pt x="1565635" y="0"/>
                </a:lnTo>
                <a:lnTo>
                  <a:pt x="1565635" y="52486"/>
                </a:lnTo>
                <a:lnTo>
                  <a:pt x="1574444" y="52486"/>
                </a:lnTo>
                <a:lnTo>
                  <a:pt x="1574444" y="0"/>
                </a:lnTo>
                <a:close/>
              </a:path>
              <a:path w="1574800" h="61594">
                <a:moveTo>
                  <a:pt x="8686" y="0"/>
                </a:moveTo>
                <a:lnTo>
                  <a:pt x="0" y="0"/>
                </a:lnTo>
                <a:lnTo>
                  <a:pt x="0" y="8717"/>
                </a:lnTo>
                <a:lnTo>
                  <a:pt x="8686" y="0"/>
                </a:lnTo>
                <a:close/>
              </a:path>
              <a:path w="1574800" h="61594">
                <a:moveTo>
                  <a:pt x="1565635" y="0"/>
                </a:moveTo>
                <a:lnTo>
                  <a:pt x="8686" y="0"/>
                </a:lnTo>
                <a:lnTo>
                  <a:pt x="8686" y="8717"/>
                </a:lnTo>
                <a:lnTo>
                  <a:pt x="1565635" y="8717"/>
                </a:lnTo>
                <a:lnTo>
                  <a:pt x="1565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118684" y="2817982"/>
            <a:ext cx="1574800" cy="61594"/>
          </a:xfrm>
          <a:custGeom>
            <a:avLst/>
            <a:gdLst/>
            <a:ahLst/>
            <a:cxnLst/>
            <a:rect l="l" t="t" r="r" b="b"/>
            <a:pathLst>
              <a:path w="1574800" h="61594">
                <a:moveTo>
                  <a:pt x="0" y="0"/>
                </a:moveTo>
                <a:lnTo>
                  <a:pt x="1565640" y="0"/>
                </a:lnTo>
                <a:lnTo>
                  <a:pt x="1574463" y="0"/>
                </a:lnTo>
                <a:lnTo>
                  <a:pt x="1574463" y="52488"/>
                </a:lnTo>
                <a:lnTo>
                  <a:pt x="1565640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118684" y="2817982"/>
            <a:ext cx="1565910" cy="52705"/>
          </a:xfrm>
          <a:custGeom>
            <a:avLst/>
            <a:gdLst/>
            <a:ahLst/>
            <a:cxnLst/>
            <a:rect l="l" t="t" r="r" b="b"/>
            <a:pathLst>
              <a:path w="1565910" h="52705">
                <a:moveTo>
                  <a:pt x="8732" y="52488"/>
                </a:moveTo>
                <a:lnTo>
                  <a:pt x="0" y="52488"/>
                </a:lnTo>
                <a:lnTo>
                  <a:pt x="1565640" y="52488"/>
                </a:lnTo>
                <a:lnTo>
                  <a:pt x="1565640" y="0"/>
                </a:lnTo>
                <a:lnTo>
                  <a:pt x="1565640" y="8732"/>
                </a:lnTo>
                <a:lnTo>
                  <a:pt x="0" y="8732"/>
                </a:lnTo>
                <a:lnTo>
                  <a:pt x="8732" y="0"/>
                </a:lnTo>
                <a:lnTo>
                  <a:pt x="8732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104083" y="2969686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29">
                <a:moveTo>
                  <a:pt x="0" y="0"/>
                </a:moveTo>
                <a:lnTo>
                  <a:pt x="1661873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109874" y="2949244"/>
            <a:ext cx="1671320" cy="61594"/>
          </a:xfrm>
          <a:custGeom>
            <a:avLst/>
            <a:gdLst/>
            <a:ahLst/>
            <a:cxnLst/>
            <a:rect l="l" t="t" r="r" b="b"/>
            <a:pathLst>
              <a:path w="1671320" h="61594">
                <a:moveTo>
                  <a:pt x="8839" y="0"/>
                </a:moveTo>
                <a:lnTo>
                  <a:pt x="0" y="8717"/>
                </a:lnTo>
                <a:lnTo>
                  <a:pt x="0" y="61203"/>
                </a:lnTo>
                <a:lnTo>
                  <a:pt x="1661891" y="61203"/>
                </a:lnTo>
                <a:lnTo>
                  <a:pt x="1670700" y="52486"/>
                </a:lnTo>
                <a:lnTo>
                  <a:pt x="8839" y="52486"/>
                </a:lnTo>
                <a:lnTo>
                  <a:pt x="8839" y="0"/>
                </a:lnTo>
                <a:close/>
              </a:path>
              <a:path w="1671320" h="61594">
                <a:moveTo>
                  <a:pt x="1670700" y="0"/>
                </a:moveTo>
                <a:lnTo>
                  <a:pt x="1661891" y="0"/>
                </a:lnTo>
                <a:lnTo>
                  <a:pt x="1661891" y="52486"/>
                </a:lnTo>
                <a:lnTo>
                  <a:pt x="1670700" y="52486"/>
                </a:lnTo>
                <a:lnTo>
                  <a:pt x="1670700" y="0"/>
                </a:lnTo>
                <a:close/>
              </a:path>
              <a:path w="1671320" h="61594">
                <a:moveTo>
                  <a:pt x="8839" y="0"/>
                </a:moveTo>
                <a:lnTo>
                  <a:pt x="0" y="0"/>
                </a:lnTo>
                <a:lnTo>
                  <a:pt x="0" y="8717"/>
                </a:lnTo>
                <a:lnTo>
                  <a:pt x="8839" y="0"/>
                </a:lnTo>
                <a:close/>
              </a:path>
              <a:path w="1671320" h="61594">
                <a:moveTo>
                  <a:pt x="1661891" y="0"/>
                </a:moveTo>
                <a:lnTo>
                  <a:pt x="8839" y="0"/>
                </a:lnTo>
                <a:lnTo>
                  <a:pt x="8839" y="8717"/>
                </a:lnTo>
                <a:lnTo>
                  <a:pt x="1661891" y="8717"/>
                </a:lnTo>
                <a:lnTo>
                  <a:pt x="1661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109891" y="2949249"/>
            <a:ext cx="1670685" cy="61594"/>
          </a:xfrm>
          <a:custGeom>
            <a:avLst/>
            <a:gdLst/>
            <a:ahLst/>
            <a:cxnLst/>
            <a:rect l="l" t="t" r="r" b="b"/>
            <a:pathLst>
              <a:path w="1670685" h="61594">
                <a:moveTo>
                  <a:pt x="0" y="0"/>
                </a:moveTo>
                <a:lnTo>
                  <a:pt x="1661876" y="0"/>
                </a:lnTo>
                <a:lnTo>
                  <a:pt x="1670669" y="0"/>
                </a:lnTo>
                <a:lnTo>
                  <a:pt x="1670669" y="52488"/>
                </a:lnTo>
                <a:lnTo>
                  <a:pt x="1661876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109891" y="2949249"/>
            <a:ext cx="1662430" cy="52705"/>
          </a:xfrm>
          <a:custGeom>
            <a:avLst/>
            <a:gdLst/>
            <a:ahLst/>
            <a:cxnLst/>
            <a:rect l="l" t="t" r="r" b="b"/>
            <a:pathLst>
              <a:path w="1662429" h="52705">
                <a:moveTo>
                  <a:pt x="8792" y="52488"/>
                </a:moveTo>
                <a:lnTo>
                  <a:pt x="0" y="52488"/>
                </a:lnTo>
                <a:lnTo>
                  <a:pt x="1661876" y="52488"/>
                </a:lnTo>
                <a:lnTo>
                  <a:pt x="1661876" y="0"/>
                </a:lnTo>
                <a:lnTo>
                  <a:pt x="1661876" y="8732"/>
                </a:lnTo>
                <a:lnTo>
                  <a:pt x="0" y="8732"/>
                </a:lnTo>
                <a:lnTo>
                  <a:pt x="8792" y="0"/>
                </a:lnTo>
                <a:lnTo>
                  <a:pt x="8792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086587" y="3096710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33" y="0"/>
                </a:lnTo>
              </a:path>
            </a:pathLst>
          </a:custGeom>
          <a:ln w="452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092378" y="3080491"/>
            <a:ext cx="1732280" cy="53340"/>
          </a:xfrm>
          <a:custGeom>
            <a:avLst/>
            <a:gdLst/>
            <a:ahLst/>
            <a:cxnLst/>
            <a:rect l="l" t="t" r="r" b="b"/>
            <a:pathLst>
              <a:path w="1732279" h="53339">
                <a:moveTo>
                  <a:pt x="8686" y="0"/>
                </a:moveTo>
                <a:lnTo>
                  <a:pt x="0" y="8747"/>
                </a:lnTo>
                <a:lnTo>
                  <a:pt x="0" y="52730"/>
                </a:lnTo>
                <a:lnTo>
                  <a:pt x="1723339" y="52730"/>
                </a:lnTo>
                <a:lnTo>
                  <a:pt x="1732025" y="43982"/>
                </a:lnTo>
                <a:lnTo>
                  <a:pt x="8686" y="43982"/>
                </a:lnTo>
                <a:lnTo>
                  <a:pt x="8686" y="0"/>
                </a:lnTo>
                <a:close/>
              </a:path>
              <a:path w="1732279" h="53339">
                <a:moveTo>
                  <a:pt x="1732025" y="0"/>
                </a:moveTo>
                <a:lnTo>
                  <a:pt x="1723339" y="0"/>
                </a:lnTo>
                <a:lnTo>
                  <a:pt x="1723339" y="43982"/>
                </a:lnTo>
                <a:lnTo>
                  <a:pt x="1732025" y="43982"/>
                </a:lnTo>
                <a:lnTo>
                  <a:pt x="1732025" y="0"/>
                </a:lnTo>
                <a:close/>
              </a:path>
              <a:path w="1732279" h="53339">
                <a:moveTo>
                  <a:pt x="8686" y="0"/>
                </a:moveTo>
                <a:lnTo>
                  <a:pt x="0" y="0"/>
                </a:lnTo>
                <a:lnTo>
                  <a:pt x="0" y="8747"/>
                </a:lnTo>
                <a:lnTo>
                  <a:pt x="8686" y="0"/>
                </a:lnTo>
                <a:close/>
              </a:path>
              <a:path w="1732279" h="53339">
                <a:moveTo>
                  <a:pt x="1723339" y="0"/>
                </a:moveTo>
                <a:lnTo>
                  <a:pt x="8686" y="0"/>
                </a:lnTo>
                <a:lnTo>
                  <a:pt x="8686" y="8747"/>
                </a:lnTo>
                <a:lnTo>
                  <a:pt x="1723339" y="8747"/>
                </a:lnTo>
                <a:lnTo>
                  <a:pt x="172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092366" y="3080515"/>
            <a:ext cx="1732280" cy="52705"/>
          </a:xfrm>
          <a:custGeom>
            <a:avLst/>
            <a:gdLst/>
            <a:ahLst/>
            <a:cxnLst/>
            <a:rect l="l" t="t" r="r" b="b"/>
            <a:pathLst>
              <a:path w="1732279" h="52705">
                <a:moveTo>
                  <a:pt x="0" y="0"/>
                </a:moveTo>
                <a:lnTo>
                  <a:pt x="1723336" y="0"/>
                </a:lnTo>
                <a:lnTo>
                  <a:pt x="1732037" y="0"/>
                </a:lnTo>
                <a:lnTo>
                  <a:pt x="1732037" y="43999"/>
                </a:lnTo>
                <a:lnTo>
                  <a:pt x="1723336" y="52702"/>
                </a:lnTo>
                <a:lnTo>
                  <a:pt x="0" y="52702"/>
                </a:lnTo>
                <a:lnTo>
                  <a:pt x="0" y="43999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092366" y="3080515"/>
            <a:ext cx="1723389" cy="44450"/>
          </a:xfrm>
          <a:custGeom>
            <a:avLst/>
            <a:gdLst/>
            <a:ahLst/>
            <a:cxnLst/>
            <a:rect l="l" t="t" r="r" b="b"/>
            <a:pathLst>
              <a:path w="1723389" h="44450">
                <a:moveTo>
                  <a:pt x="8701" y="43999"/>
                </a:moveTo>
                <a:lnTo>
                  <a:pt x="0" y="43999"/>
                </a:lnTo>
                <a:lnTo>
                  <a:pt x="1723336" y="43999"/>
                </a:lnTo>
                <a:lnTo>
                  <a:pt x="1723336" y="0"/>
                </a:lnTo>
                <a:lnTo>
                  <a:pt x="1723336" y="8732"/>
                </a:lnTo>
                <a:lnTo>
                  <a:pt x="0" y="8732"/>
                </a:lnTo>
                <a:lnTo>
                  <a:pt x="8701" y="0"/>
                </a:lnTo>
                <a:lnTo>
                  <a:pt x="8701" y="43999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068970" y="3223700"/>
            <a:ext cx="1285875" cy="0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0" y="0"/>
                </a:moveTo>
                <a:lnTo>
                  <a:pt x="1285826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074761" y="3203265"/>
            <a:ext cx="1294765" cy="61594"/>
          </a:xfrm>
          <a:custGeom>
            <a:avLst/>
            <a:gdLst/>
            <a:ahLst/>
            <a:cxnLst/>
            <a:rect l="l" t="t" r="r" b="b"/>
            <a:pathLst>
              <a:path w="1294764" h="61595">
                <a:moveTo>
                  <a:pt x="8808" y="0"/>
                </a:moveTo>
                <a:lnTo>
                  <a:pt x="0" y="8503"/>
                </a:lnTo>
                <a:lnTo>
                  <a:pt x="0" y="61203"/>
                </a:lnTo>
                <a:lnTo>
                  <a:pt x="1285951" y="61203"/>
                </a:lnTo>
                <a:lnTo>
                  <a:pt x="1294637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294764" h="61595">
                <a:moveTo>
                  <a:pt x="1294637" y="0"/>
                </a:moveTo>
                <a:lnTo>
                  <a:pt x="1285951" y="0"/>
                </a:lnTo>
                <a:lnTo>
                  <a:pt x="1285951" y="52486"/>
                </a:lnTo>
                <a:lnTo>
                  <a:pt x="1294637" y="52486"/>
                </a:lnTo>
                <a:lnTo>
                  <a:pt x="1294637" y="0"/>
                </a:lnTo>
                <a:close/>
              </a:path>
              <a:path w="1294764" h="61595">
                <a:moveTo>
                  <a:pt x="8808" y="0"/>
                </a:moveTo>
                <a:lnTo>
                  <a:pt x="0" y="0"/>
                </a:lnTo>
                <a:lnTo>
                  <a:pt x="0" y="8503"/>
                </a:lnTo>
                <a:lnTo>
                  <a:pt x="8808" y="0"/>
                </a:lnTo>
                <a:close/>
              </a:path>
              <a:path w="1294764" h="61595">
                <a:moveTo>
                  <a:pt x="1285951" y="0"/>
                </a:moveTo>
                <a:lnTo>
                  <a:pt x="8808" y="0"/>
                </a:lnTo>
                <a:lnTo>
                  <a:pt x="8808" y="8503"/>
                </a:lnTo>
                <a:lnTo>
                  <a:pt x="1285951" y="8503"/>
                </a:lnTo>
                <a:lnTo>
                  <a:pt x="1285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074749" y="3203294"/>
            <a:ext cx="1294765" cy="61594"/>
          </a:xfrm>
          <a:custGeom>
            <a:avLst/>
            <a:gdLst/>
            <a:ahLst/>
            <a:cxnLst/>
            <a:rect l="l" t="t" r="r" b="b"/>
            <a:pathLst>
              <a:path w="1294764" h="61595">
                <a:moveTo>
                  <a:pt x="0" y="0"/>
                </a:moveTo>
                <a:lnTo>
                  <a:pt x="1285937" y="0"/>
                </a:lnTo>
                <a:lnTo>
                  <a:pt x="1294639" y="0"/>
                </a:lnTo>
                <a:lnTo>
                  <a:pt x="1294639" y="52488"/>
                </a:lnTo>
                <a:lnTo>
                  <a:pt x="1285937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074749" y="3203294"/>
            <a:ext cx="1286510" cy="52705"/>
          </a:xfrm>
          <a:custGeom>
            <a:avLst/>
            <a:gdLst/>
            <a:ahLst/>
            <a:cxnLst/>
            <a:rect l="l" t="t" r="r" b="b"/>
            <a:pathLst>
              <a:path w="1286510" h="52704">
                <a:moveTo>
                  <a:pt x="8823" y="52488"/>
                </a:moveTo>
                <a:lnTo>
                  <a:pt x="0" y="52488"/>
                </a:lnTo>
                <a:lnTo>
                  <a:pt x="1285937" y="52488"/>
                </a:lnTo>
                <a:lnTo>
                  <a:pt x="1285937" y="0"/>
                </a:lnTo>
                <a:lnTo>
                  <a:pt x="1285937" y="8488"/>
                </a:lnTo>
                <a:lnTo>
                  <a:pt x="0" y="8488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051444" y="3354978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352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057235" y="3334542"/>
            <a:ext cx="726440" cy="61594"/>
          </a:xfrm>
          <a:custGeom>
            <a:avLst/>
            <a:gdLst/>
            <a:ahLst/>
            <a:cxnLst/>
            <a:rect l="l" t="t" r="r" b="b"/>
            <a:pathLst>
              <a:path w="726439" h="61595">
                <a:moveTo>
                  <a:pt x="8839" y="0"/>
                </a:moveTo>
                <a:lnTo>
                  <a:pt x="0" y="8503"/>
                </a:lnTo>
                <a:lnTo>
                  <a:pt x="0" y="61203"/>
                </a:lnTo>
                <a:lnTo>
                  <a:pt x="717438" y="61203"/>
                </a:lnTo>
                <a:lnTo>
                  <a:pt x="726125" y="52486"/>
                </a:lnTo>
                <a:lnTo>
                  <a:pt x="8839" y="52486"/>
                </a:lnTo>
                <a:lnTo>
                  <a:pt x="8839" y="0"/>
                </a:lnTo>
                <a:close/>
              </a:path>
              <a:path w="726439" h="61595">
                <a:moveTo>
                  <a:pt x="726125" y="0"/>
                </a:moveTo>
                <a:lnTo>
                  <a:pt x="717438" y="0"/>
                </a:lnTo>
                <a:lnTo>
                  <a:pt x="717438" y="52486"/>
                </a:lnTo>
                <a:lnTo>
                  <a:pt x="726125" y="52486"/>
                </a:lnTo>
                <a:lnTo>
                  <a:pt x="726125" y="0"/>
                </a:lnTo>
                <a:close/>
              </a:path>
              <a:path w="726439" h="61595">
                <a:moveTo>
                  <a:pt x="8839" y="0"/>
                </a:moveTo>
                <a:lnTo>
                  <a:pt x="0" y="0"/>
                </a:lnTo>
                <a:lnTo>
                  <a:pt x="0" y="8503"/>
                </a:lnTo>
                <a:lnTo>
                  <a:pt x="8839" y="0"/>
                </a:lnTo>
                <a:close/>
              </a:path>
              <a:path w="726439" h="61595">
                <a:moveTo>
                  <a:pt x="717438" y="0"/>
                </a:moveTo>
                <a:lnTo>
                  <a:pt x="8839" y="0"/>
                </a:lnTo>
                <a:lnTo>
                  <a:pt x="8839" y="8503"/>
                </a:lnTo>
                <a:lnTo>
                  <a:pt x="717438" y="8503"/>
                </a:lnTo>
                <a:lnTo>
                  <a:pt x="717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057224" y="3334560"/>
            <a:ext cx="726440" cy="61594"/>
          </a:xfrm>
          <a:custGeom>
            <a:avLst/>
            <a:gdLst/>
            <a:ahLst/>
            <a:cxnLst/>
            <a:rect l="l" t="t" r="r" b="b"/>
            <a:pathLst>
              <a:path w="726439" h="61595">
                <a:moveTo>
                  <a:pt x="0" y="0"/>
                </a:moveTo>
                <a:lnTo>
                  <a:pt x="717435" y="0"/>
                </a:lnTo>
                <a:lnTo>
                  <a:pt x="726137" y="0"/>
                </a:lnTo>
                <a:lnTo>
                  <a:pt x="726137" y="52488"/>
                </a:lnTo>
                <a:lnTo>
                  <a:pt x="717435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057224" y="3334560"/>
            <a:ext cx="717550" cy="52705"/>
          </a:xfrm>
          <a:custGeom>
            <a:avLst/>
            <a:gdLst/>
            <a:ahLst/>
            <a:cxnLst/>
            <a:rect l="l" t="t" r="r" b="b"/>
            <a:pathLst>
              <a:path w="717550" h="52704">
                <a:moveTo>
                  <a:pt x="8823" y="52488"/>
                </a:moveTo>
                <a:lnTo>
                  <a:pt x="0" y="52488"/>
                </a:lnTo>
                <a:lnTo>
                  <a:pt x="717435" y="52488"/>
                </a:lnTo>
                <a:lnTo>
                  <a:pt x="717435" y="0"/>
                </a:lnTo>
                <a:lnTo>
                  <a:pt x="717435" y="8488"/>
                </a:lnTo>
                <a:lnTo>
                  <a:pt x="0" y="8488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999149" y="3477385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0" y="0"/>
                </a:moveTo>
                <a:lnTo>
                  <a:pt x="691027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004947" y="3456950"/>
            <a:ext cx="699770" cy="6159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8702" y="0"/>
                </a:moveTo>
                <a:lnTo>
                  <a:pt x="0" y="8839"/>
                </a:lnTo>
                <a:lnTo>
                  <a:pt x="0" y="61325"/>
                </a:lnTo>
                <a:lnTo>
                  <a:pt x="690966" y="61325"/>
                </a:lnTo>
                <a:lnTo>
                  <a:pt x="699775" y="52486"/>
                </a:lnTo>
                <a:lnTo>
                  <a:pt x="8702" y="52486"/>
                </a:lnTo>
                <a:lnTo>
                  <a:pt x="8702" y="0"/>
                </a:lnTo>
                <a:close/>
              </a:path>
              <a:path w="699770" h="61595">
                <a:moveTo>
                  <a:pt x="699775" y="0"/>
                </a:moveTo>
                <a:lnTo>
                  <a:pt x="690966" y="0"/>
                </a:lnTo>
                <a:lnTo>
                  <a:pt x="690966" y="52486"/>
                </a:lnTo>
                <a:lnTo>
                  <a:pt x="699775" y="52486"/>
                </a:lnTo>
                <a:lnTo>
                  <a:pt x="699775" y="0"/>
                </a:lnTo>
                <a:close/>
              </a:path>
              <a:path w="699770" h="61595">
                <a:moveTo>
                  <a:pt x="8702" y="0"/>
                </a:moveTo>
                <a:lnTo>
                  <a:pt x="0" y="0"/>
                </a:lnTo>
                <a:lnTo>
                  <a:pt x="0" y="8839"/>
                </a:lnTo>
                <a:lnTo>
                  <a:pt x="8702" y="0"/>
                </a:lnTo>
                <a:close/>
              </a:path>
              <a:path w="699770" h="61595">
                <a:moveTo>
                  <a:pt x="690966" y="0"/>
                </a:moveTo>
                <a:lnTo>
                  <a:pt x="8702" y="0"/>
                </a:lnTo>
                <a:lnTo>
                  <a:pt x="8702" y="8839"/>
                </a:lnTo>
                <a:lnTo>
                  <a:pt x="690966" y="8839"/>
                </a:lnTo>
                <a:lnTo>
                  <a:pt x="690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004947" y="3456972"/>
            <a:ext cx="700405" cy="61594"/>
          </a:xfrm>
          <a:custGeom>
            <a:avLst/>
            <a:gdLst/>
            <a:ahLst/>
            <a:cxnLst/>
            <a:rect l="l" t="t" r="r" b="b"/>
            <a:pathLst>
              <a:path w="700404" h="61595">
                <a:moveTo>
                  <a:pt x="0" y="0"/>
                </a:moveTo>
                <a:lnTo>
                  <a:pt x="690971" y="0"/>
                </a:lnTo>
                <a:lnTo>
                  <a:pt x="699794" y="0"/>
                </a:lnTo>
                <a:lnTo>
                  <a:pt x="699794" y="52488"/>
                </a:lnTo>
                <a:lnTo>
                  <a:pt x="690971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3004947" y="3456972"/>
            <a:ext cx="691515" cy="52705"/>
          </a:xfrm>
          <a:custGeom>
            <a:avLst/>
            <a:gdLst/>
            <a:ahLst/>
            <a:cxnLst/>
            <a:rect l="l" t="t" r="r" b="b"/>
            <a:pathLst>
              <a:path w="691514" h="52704">
                <a:moveTo>
                  <a:pt x="8701" y="52488"/>
                </a:moveTo>
                <a:lnTo>
                  <a:pt x="0" y="52488"/>
                </a:lnTo>
                <a:lnTo>
                  <a:pt x="690971" y="52488"/>
                </a:lnTo>
                <a:lnTo>
                  <a:pt x="690971" y="0"/>
                </a:lnTo>
                <a:lnTo>
                  <a:pt x="690971" y="8854"/>
                </a:lnTo>
                <a:lnTo>
                  <a:pt x="0" y="8854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972823" y="3608668"/>
            <a:ext cx="1189990" cy="0"/>
          </a:xfrm>
          <a:custGeom>
            <a:avLst/>
            <a:gdLst/>
            <a:ahLst/>
            <a:cxnLst/>
            <a:rect l="l" t="t" r="r" b="b"/>
            <a:pathLst>
              <a:path w="1189989">
                <a:moveTo>
                  <a:pt x="0" y="0"/>
                </a:moveTo>
                <a:lnTo>
                  <a:pt x="1189588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978621" y="3588227"/>
            <a:ext cx="1198880" cy="61594"/>
          </a:xfrm>
          <a:custGeom>
            <a:avLst/>
            <a:gdLst/>
            <a:ahLst/>
            <a:cxnLst/>
            <a:rect l="l" t="t" r="r" b="b"/>
            <a:pathLst>
              <a:path w="1198879" h="61595">
                <a:moveTo>
                  <a:pt x="8705" y="0"/>
                </a:moveTo>
                <a:lnTo>
                  <a:pt x="0" y="8839"/>
                </a:lnTo>
                <a:lnTo>
                  <a:pt x="0" y="61325"/>
                </a:lnTo>
                <a:lnTo>
                  <a:pt x="1189579" y="61325"/>
                </a:lnTo>
                <a:lnTo>
                  <a:pt x="1198388" y="52486"/>
                </a:lnTo>
                <a:lnTo>
                  <a:pt x="8705" y="52486"/>
                </a:lnTo>
                <a:lnTo>
                  <a:pt x="8705" y="0"/>
                </a:lnTo>
                <a:close/>
              </a:path>
              <a:path w="1198879" h="61595">
                <a:moveTo>
                  <a:pt x="1198388" y="0"/>
                </a:moveTo>
                <a:lnTo>
                  <a:pt x="1189579" y="0"/>
                </a:lnTo>
                <a:lnTo>
                  <a:pt x="1189579" y="52486"/>
                </a:lnTo>
                <a:lnTo>
                  <a:pt x="1198388" y="52486"/>
                </a:lnTo>
                <a:lnTo>
                  <a:pt x="1198388" y="0"/>
                </a:lnTo>
                <a:close/>
              </a:path>
              <a:path w="1198879" h="61595">
                <a:moveTo>
                  <a:pt x="8705" y="0"/>
                </a:moveTo>
                <a:lnTo>
                  <a:pt x="0" y="0"/>
                </a:lnTo>
                <a:lnTo>
                  <a:pt x="0" y="8839"/>
                </a:lnTo>
                <a:lnTo>
                  <a:pt x="8705" y="0"/>
                </a:lnTo>
                <a:close/>
              </a:path>
              <a:path w="1198879" h="61595">
                <a:moveTo>
                  <a:pt x="1189579" y="0"/>
                </a:moveTo>
                <a:lnTo>
                  <a:pt x="8705" y="0"/>
                </a:lnTo>
                <a:lnTo>
                  <a:pt x="8705" y="8839"/>
                </a:lnTo>
                <a:lnTo>
                  <a:pt x="1189579" y="8839"/>
                </a:lnTo>
                <a:lnTo>
                  <a:pt x="1189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978623" y="3588239"/>
            <a:ext cx="1198880" cy="61594"/>
          </a:xfrm>
          <a:custGeom>
            <a:avLst/>
            <a:gdLst/>
            <a:ahLst/>
            <a:cxnLst/>
            <a:rect l="l" t="t" r="r" b="b"/>
            <a:pathLst>
              <a:path w="1198879" h="61595">
                <a:moveTo>
                  <a:pt x="0" y="0"/>
                </a:moveTo>
                <a:lnTo>
                  <a:pt x="1189592" y="0"/>
                </a:lnTo>
                <a:lnTo>
                  <a:pt x="1198385" y="0"/>
                </a:lnTo>
                <a:lnTo>
                  <a:pt x="1198385" y="52488"/>
                </a:lnTo>
                <a:lnTo>
                  <a:pt x="1189592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978623" y="3588239"/>
            <a:ext cx="1189990" cy="52705"/>
          </a:xfrm>
          <a:custGeom>
            <a:avLst/>
            <a:gdLst/>
            <a:ahLst/>
            <a:cxnLst/>
            <a:rect l="l" t="t" r="r" b="b"/>
            <a:pathLst>
              <a:path w="1189989" h="52704">
                <a:moveTo>
                  <a:pt x="8701" y="52488"/>
                </a:moveTo>
                <a:lnTo>
                  <a:pt x="0" y="52488"/>
                </a:lnTo>
                <a:lnTo>
                  <a:pt x="1189592" y="52488"/>
                </a:lnTo>
                <a:lnTo>
                  <a:pt x="1189592" y="0"/>
                </a:lnTo>
                <a:lnTo>
                  <a:pt x="1189592" y="8854"/>
                </a:lnTo>
                <a:lnTo>
                  <a:pt x="0" y="8854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911720" y="3739940"/>
            <a:ext cx="1102360" cy="0"/>
          </a:xfrm>
          <a:custGeom>
            <a:avLst/>
            <a:gdLst/>
            <a:ahLst/>
            <a:cxnLst/>
            <a:rect l="l" t="t" r="r" b="b"/>
            <a:pathLst>
              <a:path w="1102360">
                <a:moveTo>
                  <a:pt x="0" y="0"/>
                </a:moveTo>
                <a:lnTo>
                  <a:pt x="1102184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917518" y="3719474"/>
            <a:ext cx="1111250" cy="61594"/>
          </a:xfrm>
          <a:custGeom>
            <a:avLst/>
            <a:gdLst/>
            <a:ahLst/>
            <a:cxnLst/>
            <a:rect l="l" t="t" r="r" b="b"/>
            <a:pathLst>
              <a:path w="1111250" h="61595">
                <a:moveTo>
                  <a:pt x="8692" y="0"/>
                </a:moveTo>
                <a:lnTo>
                  <a:pt x="0" y="8869"/>
                </a:lnTo>
                <a:lnTo>
                  <a:pt x="0" y="61356"/>
                </a:lnTo>
                <a:lnTo>
                  <a:pt x="1102153" y="61356"/>
                </a:lnTo>
                <a:lnTo>
                  <a:pt x="1110962" y="52486"/>
                </a:lnTo>
                <a:lnTo>
                  <a:pt x="8692" y="52486"/>
                </a:lnTo>
                <a:lnTo>
                  <a:pt x="8692" y="0"/>
                </a:lnTo>
                <a:close/>
              </a:path>
              <a:path w="1111250" h="61595">
                <a:moveTo>
                  <a:pt x="1110962" y="0"/>
                </a:moveTo>
                <a:lnTo>
                  <a:pt x="1102153" y="0"/>
                </a:lnTo>
                <a:lnTo>
                  <a:pt x="1102153" y="52486"/>
                </a:lnTo>
                <a:lnTo>
                  <a:pt x="1110962" y="52486"/>
                </a:lnTo>
                <a:lnTo>
                  <a:pt x="1110962" y="0"/>
                </a:lnTo>
                <a:close/>
              </a:path>
              <a:path w="1111250" h="61595">
                <a:moveTo>
                  <a:pt x="8692" y="0"/>
                </a:moveTo>
                <a:lnTo>
                  <a:pt x="0" y="0"/>
                </a:lnTo>
                <a:lnTo>
                  <a:pt x="0" y="8869"/>
                </a:lnTo>
                <a:lnTo>
                  <a:pt x="8692" y="0"/>
                </a:lnTo>
                <a:close/>
              </a:path>
              <a:path w="1111250" h="61595">
                <a:moveTo>
                  <a:pt x="1102153" y="0"/>
                </a:moveTo>
                <a:lnTo>
                  <a:pt x="8692" y="0"/>
                </a:lnTo>
                <a:lnTo>
                  <a:pt x="8692" y="8869"/>
                </a:lnTo>
                <a:lnTo>
                  <a:pt x="1102153" y="8869"/>
                </a:lnTo>
                <a:lnTo>
                  <a:pt x="1102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917519" y="3719506"/>
            <a:ext cx="1111250" cy="61594"/>
          </a:xfrm>
          <a:custGeom>
            <a:avLst/>
            <a:gdLst/>
            <a:ahLst/>
            <a:cxnLst/>
            <a:rect l="l" t="t" r="r" b="b"/>
            <a:pathLst>
              <a:path w="1111250" h="61595">
                <a:moveTo>
                  <a:pt x="0" y="0"/>
                </a:moveTo>
                <a:lnTo>
                  <a:pt x="1102157" y="0"/>
                </a:lnTo>
                <a:lnTo>
                  <a:pt x="1110981" y="0"/>
                </a:lnTo>
                <a:lnTo>
                  <a:pt x="1110981" y="52488"/>
                </a:lnTo>
                <a:lnTo>
                  <a:pt x="1102157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917519" y="3719506"/>
            <a:ext cx="1102360" cy="52705"/>
          </a:xfrm>
          <a:custGeom>
            <a:avLst/>
            <a:gdLst/>
            <a:ahLst/>
            <a:cxnLst/>
            <a:rect l="l" t="t" r="r" b="b"/>
            <a:pathLst>
              <a:path w="1102360" h="52704">
                <a:moveTo>
                  <a:pt x="8692" y="52488"/>
                </a:moveTo>
                <a:lnTo>
                  <a:pt x="0" y="52488"/>
                </a:lnTo>
                <a:lnTo>
                  <a:pt x="1102157" y="52488"/>
                </a:lnTo>
                <a:lnTo>
                  <a:pt x="1102157" y="0"/>
                </a:lnTo>
                <a:lnTo>
                  <a:pt x="1102157" y="8854"/>
                </a:lnTo>
                <a:lnTo>
                  <a:pt x="0" y="8854"/>
                </a:lnTo>
                <a:lnTo>
                  <a:pt x="8692" y="0"/>
                </a:lnTo>
                <a:lnTo>
                  <a:pt x="8692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876586" y="3862463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408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882383" y="3842028"/>
            <a:ext cx="1662430" cy="61594"/>
          </a:xfrm>
          <a:custGeom>
            <a:avLst/>
            <a:gdLst/>
            <a:ahLst/>
            <a:cxnLst/>
            <a:rect l="l" t="t" r="r" b="b"/>
            <a:pathLst>
              <a:path w="1662429" h="61595">
                <a:moveTo>
                  <a:pt x="8811" y="0"/>
                </a:moveTo>
                <a:lnTo>
                  <a:pt x="0" y="8726"/>
                </a:lnTo>
                <a:lnTo>
                  <a:pt x="0" y="61209"/>
                </a:lnTo>
                <a:lnTo>
                  <a:pt x="1653405" y="61209"/>
                </a:lnTo>
                <a:lnTo>
                  <a:pt x="1661879" y="52361"/>
                </a:lnTo>
                <a:lnTo>
                  <a:pt x="8811" y="52361"/>
                </a:lnTo>
                <a:lnTo>
                  <a:pt x="8811" y="0"/>
                </a:lnTo>
                <a:close/>
              </a:path>
              <a:path w="1662429" h="61595">
                <a:moveTo>
                  <a:pt x="1661879" y="0"/>
                </a:moveTo>
                <a:lnTo>
                  <a:pt x="1653405" y="0"/>
                </a:lnTo>
                <a:lnTo>
                  <a:pt x="1653405" y="52361"/>
                </a:lnTo>
                <a:lnTo>
                  <a:pt x="1661879" y="52361"/>
                </a:lnTo>
                <a:lnTo>
                  <a:pt x="1661879" y="0"/>
                </a:lnTo>
                <a:close/>
              </a:path>
              <a:path w="1662429" h="61595">
                <a:moveTo>
                  <a:pt x="8811" y="0"/>
                </a:moveTo>
                <a:lnTo>
                  <a:pt x="0" y="0"/>
                </a:lnTo>
                <a:lnTo>
                  <a:pt x="0" y="8726"/>
                </a:lnTo>
                <a:lnTo>
                  <a:pt x="8811" y="0"/>
                </a:lnTo>
                <a:close/>
              </a:path>
              <a:path w="1662429" h="61595">
                <a:moveTo>
                  <a:pt x="1653405" y="0"/>
                </a:moveTo>
                <a:lnTo>
                  <a:pt x="8811" y="0"/>
                </a:lnTo>
                <a:lnTo>
                  <a:pt x="8811" y="8726"/>
                </a:lnTo>
                <a:lnTo>
                  <a:pt x="1653405" y="8726"/>
                </a:lnTo>
                <a:lnTo>
                  <a:pt x="1653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882383" y="3842043"/>
            <a:ext cx="1662430" cy="61594"/>
          </a:xfrm>
          <a:custGeom>
            <a:avLst/>
            <a:gdLst/>
            <a:ahLst/>
            <a:cxnLst/>
            <a:rect l="l" t="t" r="r" b="b"/>
            <a:pathLst>
              <a:path w="1662429" h="61595">
                <a:moveTo>
                  <a:pt x="0" y="0"/>
                </a:moveTo>
                <a:lnTo>
                  <a:pt x="1653402" y="0"/>
                </a:lnTo>
                <a:lnTo>
                  <a:pt x="1661861" y="0"/>
                </a:lnTo>
                <a:lnTo>
                  <a:pt x="1661861" y="52363"/>
                </a:lnTo>
                <a:lnTo>
                  <a:pt x="1653402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882383" y="3842043"/>
            <a:ext cx="1653539" cy="52705"/>
          </a:xfrm>
          <a:custGeom>
            <a:avLst/>
            <a:gdLst/>
            <a:ahLst/>
            <a:cxnLst/>
            <a:rect l="l" t="t" r="r" b="b"/>
            <a:pathLst>
              <a:path w="1653539" h="52704">
                <a:moveTo>
                  <a:pt x="8811" y="52363"/>
                </a:moveTo>
                <a:lnTo>
                  <a:pt x="0" y="52363"/>
                </a:lnTo>
                <a:lnTo>
                  <a:pt x="1653402" y="52363"/>
                </a:lnTo>
                <a:lnTo>
                  <a:pt x="1653402" y="0"/>
                </a:lnTo>
                <a:lnTo>
                  <a:pt x="1653402" y="8726"/>
                </a:lnTo>
                <a:lnTo>
                  <a:pt x="0" y="8726"/>
                </a:lnTo>
                <a:lnTo>
                  <a:pt x="8811" y="0"/>
                </a:lnTo>
                <a:lnTo>
                  <a:pt x="8811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867774" y="3993731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>
                <a:moveTo>
                  <a:pt x="0" y="0"/>
                </a:moveTo>
                <a:lnTo>
                  <a:pt x="936080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873572" y="3973293"/>
            <a:ext cx="945515" cy="61594"/>
          </a:xfrm>
          <a:custGeom>
            <a:avLst/>
            <a:gdLst/>
            <a:ahLst/>
            <a:cxnLst/>
            <a:rect l="l" t="t" r="r" b="b"/>
            <a:pathLst>
              <a:path w="945514" h="61595">
                <a:moveTo>
                  <a:pt x="8811" y="0"/>
                </a:moveTo>
                <a:lnTo>
                  <a:pt x="0" y="8726"/>
                </a:lnTo>
                <a:lnTo>
                  <a:pt x="0" y="61209"/>
                </a:lnTo>
                <a:lnTo>
                  <a:pt x="936092" y="61209"/>
                </a:lnTo>
                <a:lnTo>
                  <a:pt x="944931" y="52364"/>
                </a:lnTo>
                <a:lnTo>
                  <a:pt x="8811" y="52364"/>
                </a:lnTo>
                <a:lnTo>
                  <a:pt x="8811" y="0"/>
                </a:lnTo>
                <a:close/>
              </a:path>
              <a:path w="945514" h="61595">
                <a:moveTo>
                  <a:pt x="944931" y="0"/>
                </a:moveTo>
                <a:lnTo>
                  <a:pt x="936092" y="0"/>
                </a:lnTo>
                <a:lnTo>
                  <a:pt x="936092" y="52364"/>
                </a:lnTo>
                <a:lnTo>
                  <a:pt x="944931" y="52364"/>
                </a:lnTo>
                <a:lnTo>
                  <a:pt x="944931" y="0"/>
                </a:lnTo>
                <a:close/>
              </a:path>
              <a:path w="945514" h="61595">
                <a:moveTo>
                  <a:pt x="8811" y="0"/>
                </a:moveTo>
                <a:lnTo>
                  <a:pt x="0" y="0"/>
                </a:lnTo>
                <a:lnTo>
                  <a:pt x="0" y="8726"/>
                </a:lnTo>
                <a:lnTo>
                  <a:pt x="8811" y="0"/>
                </a:lnTo>
                <a:close/>
              </a:path>
              <a:path w="945514" h="61595">
                <a:moveTo>
                  <a:pt x="936092" y="0"/>
                </a:moveTo>
                <a:lnTo>
                  <a:pt x="8811" y="0"/>
                </a:lnTo>
                <a:lnTo>
                  <a:pt x="8811" y="8726"/>
                </a:lnTo>
                <a:lnTo>
                  <a:pt x="936092" y="8726"/>
                </a:lnTo>
                <a:lnTo>
                  <a:pt x="9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873572" y="3973307"/>
            <a:ext cx="945515" cy="61594"/>
          </a:xfrm>
          <a:custGeom>
            <a:avLst/>
            <a:gdLst/>
            <a:ahLst/>
            <a:cxnLst/>
            <a:rect l="l" t="t" r="r" b="b"/>
            <a:pathLst>
              <a:path w="945514" h="61595">
                <a:moveTo>
                  <a:pt x="0" y="0"/>
                </a:moveTo>
                <a:lnTo>
                  <a:pt x="936107" y="0"/>
                </a:lnTo>
                <a:lnTo>
                  <a:pt x="944930" y="0"/>
                </a:lnTo>
                <a:lnTo>
                  <a:pt x="944930" y="52363"/>
                </a:lnTo>
                <a:lnTo>
                  <a:pt x="936107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873572" y="3973307"/>
            <a:ext cx="936625" cy="52705"/>
          </a:xfrm>
          <a:custGeom>
            <a:avLst/>
            <a:gdLst/>
            <a:ahLst/>
            <a:cxnLst/>
            <a:rect l="l" t="t" r="r" b="b"/>
            <a:pathLst>
              <a:path w="936625" h="52704">
                <a:moveTo>
                  <a:pt x="8811" y="52363"/>
                </a:moveTo>
                <a:lnTo>
                  <a:pt x="0" y="52363"/>
                </a:lnTo>
                <a:lnTo>
                  <a:pt x="936107" y="52363"/>
                </a:lnTo>
                <a:lnTo>
                  <a:pt x="936107" y="0"/>
                </a:lnTo>
                <a:lnTo>
                  <a:pt x="936107" y="8729"/>
                </a:lnTo>
                <a:lnTo>
                  <a:pt x="0" y="8729"/>
                </a:lnTo>
                <a:lnTo>
                  <a:pt x="8811" y="0"/>
                </a:lnTo>
                <a:lnTo>
                  <a:pt x="8811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97969" y="4120639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>
                <a:moveTo>
                  <a:pt x="0" y="0"/>
                </a:moveTo>
                <a:lnTo>
                  <a:pt x="1871865" y="0"/>
                </a:lnTo>
              </a:path>
            </a:pathLst>
          </a:custGeom>
          <a:ln w="452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803766" y="4104561"/>
            <a:ext cx="1880870" cy="52705"/>
          </a:xfrm>
          <a:custGeom>
            <a:avLst/>
            <a:gdLst/>
            <a:ahLst/>
            <a:cxnLst/>
            <a:rect l="l" t="t" r="r" b="b"/>
            <a:pathLst>
              <a:path w="1880870" h="52704">
                <a:moveTo>
                  <a:pt x="8692" y="0"/>
                </a:moveTo>
                <a:lnTo>
                  <a:pt x="0" y="8726"/>
                </a:lnTo>
                <a:lnTo>
                  <a:pt x="0" y="52709"/>
                </a:lnTo>
                <a:lnTo>
                  <a:pt x="1871865" y="52709"/>
                </a:lnTo>
                <a:lnTo>
                  <a:pt x="1880582" y="43872"/>
                </a:lnTo>
                <a:lnTo>
                  <a:pt x="8692" y="43872"/>
                </a:lnTo>
                <a:lnTo>
                  <a:pt x="8692" y="0"/>
                </a:lnTo>
                <a:close/>
              </a:path>
              <a:path w="1880870" h="52704">
                <a:moveTo>
                  <a:pt x="1880582" y="0"/>
                </a:moveTo>
                <a:lnTo>
                  <a:pt x="1871865" y="0"/>
                </a:lnTo>
                <a:lnTo>
                  <a:pt x="1871865" y="43872"/>
                </a:lnTo>
                <a:lnTo>
                  <a:pt x="1880582" y="43872"/>
                </a:lnTo>
                <a:lnTo>
                  <a:pt x="1880582" y="0"/>
                </a:lnTo>
                <a:close/>
              </a:path>
              <a:path w="1880870" h="52704">
                <a:moveTo>
                  <a:pt x="8692" y="0"/>
                </a:moveTo>
                <a:lnTo>
                  <a:pt x="0" y="0"/>
                </a:lnTo>
                <a:lnTo>
                  <a:pt x="0" y="8726"/>
                </a:lnTo>
                <a:lnTo>
                  <a:pt x="8692" y="0"/>
                </a:lnTo>
                <a:close/>
              </a:path>
              <a:path w="1880870" h="52704">
                <a:moveTo>
                  <a:pt x="1871865" y="0"/>
                </a:moveTo>
                <a:lnTo>
                  <a:pt x="8692" y="0"/>
                </a:lnTo>
                <a:lnTo>
                  <a:pt x="8692" y="8726"/>
                </a:lnTo>
                <a:lnTo>
                  <a:pt x="1871865" y="8726"/>
                </a:lnTo>
                <a:lnTo>
                  <a:pt x="1871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803767" y="4104573"/>
            <a:ext cx="1880870" cy="52705"/>
          </a:xfrm>
          <a:custGeom>
            <a:avLst/>
            <a:gdLst/>
            <a:ahLst/>
            <a:cxnLst/>
            <a:rect l="l" t="t" r="r" b="b"/>
            <a:pathLst>
              <a:path w="1880870" h="52704">
                <a:moveTo>
                  <a:pt x="0" y="0"/>
                </a:moveTo>
                <a:lnTo>
                  <a:pt x="1871855" y="0"/>
                </a:lnTo>
                <a:lnTo>
                  <a:pt x="1880557" y="0"/>
                </a:lnTo>
                <a:lnTo>
                  <a:pt x="1880557" y="43874"/>
                </a:lnTo>
                <a:lnTo>
                  <a:pt x="1871855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803767" y="4104573"/>
            <a:ext cx="1871980" cy="44450"/>
          </a:xfrm>
          <a:custGeom>
            <a:avLst/>
            <a:gdLst/>
            <a:ahLst/>
            <a:cxnLst/>
            <a:rect l="l" t="t" r="r" b="b"/>
            <a:pathLst>
              <a:path w="1871979" h="44450">
                <a:moveTo>
                  <a:pt x="8692" y="43874"/>
                </a:moveTo>
                <a:lnTo>
                  <a:pt x="0" y="43874"/>
                </a:lnTo>
                <a:lnTo>
                  <a:pt x="1871855" y="43874"/>
                </a:lnTo>
                <a:lnTo>
                  <a:pt x="1871855" y="0"/>
                </a:lnTo>
                <a:lnTo>
                  <a:pt x="1871855" y="8726"/>
                </a:lnTo>
                <a:lnTo>
                  <a:pt x="0" y="8726"/>
                </a:lnTo>
                <a:lnTo>
                  <a:pt x="8692" y="0"/>
                </a:lnTo>
                <a:lnTo>
                  <a:pt x="8692" y="43874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49080" y="4247654"/>
            <a:ext cx="1636395" cy="0"/>
          </a:xfrm>
          <a:custGeom>
            <a:avLst/>
            <a:gdLst/>
            <a:ahLst/>
            <a:cxnLst/>
            <a:rect l="l" t="t" r="r" b="b"/>
            <a:pathLst>
              <a:path w="1636395">
                <a:moveTo>
                  <a:pt x="0" y="0"/>
                </a:moveTo>
                <a:lnTo>
                  <a:pt x="1635895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54878" y="4227326"/>
            <a:ext cx="1644650" cy="61594"/>
          </a:xfrm>
          <a:custGeom>
            <a:avLst/>
            <a:gdLst/>
            <a:ahLst/>
            <a:cxnLst/>
            <a:rect l="l" t="t" r="r" b="b"/>
            <a:pathLst>
              <a:path w="1644650" h="61595">
                <a:moveTo>
                  <a:pt x="8811" y="0"/>
                </a:moveTo>
                <a:lnTo>
                  <a:pt x="0" y="8500"/>
                </a:lnTo>
                <a:lnTo>
                  <a:pt x="0" y="61209"/>
                </a:lnTo>
                <a:lnTo>
                  <a:pt x="1635882" y="61209"/>
                </a:lnTo>
                <a:lnTo>
                  <a:pt x="1644600" y="52376"/>
                </a:lnTo>
                <a:lnTo>
                  <a:pt x="8811" y="52376"/>
                </a:lnTo>
                <a:lnTo>
                  <a:pt x="8811" y="0"/>
                </a:lnTo>
                <a:close/>
              </a:path>
              <a:path w="1644650" h="61595">
                <a:moveTo>
                  <a:pt x="1644600" y="0"/>
                </a:moveTo>
                <a:lnTo>
                  <a:pt x="1635882" y="0"/>
                </a:lnTo>
                <a:lnTo>
                  <a:pt x="1635882" y="52376"/>
                </a:lnTo>
                <a:lnTo>
                  <a:pt x="1644600" y="52376"/>
                </a:lnTo>
                <a:lnTo>
                  <a:pt x="1644600" y="0"/>
                </a:lnTo>
                <a:close/>
              </a:path>
              <a:path w="1644650" h="61595">
                <a:moveTo>
                  <a:pt x="8811" y="0"/>
                </a:moveTo>
                <a:lnTo>
                  <a:pt x="0" y="0"/>
                </a:lnTo>
                <a:lnTo>
                  <a:pt x="0" y="8500"/>
                </a:lnTo>
                <a:lnTo>
                  <a:pt x="8811" y="0"/>
                </a:lnTo>
                <a:close/>
              </a:path>
              <a:path w="1644650" h="61595">
                <a:moveTo>
                  <a:pt x="1635882" y="0"/>
                </a:moveTo>
                <a:lnTo>
                  <a:pt x="8811" y="0"/>
                </a:lnTo>
                <a:lnTo>
                  <a:pt x="8811" y="8500"/>
                </a:lnTo>
                <a:lnTo>
                  <a:pt x="1635882" y="8500"/>
                </a:lnTo>
                <a:lnTo>
                  <a:pt x="163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654879" y="4227339"/>
            <a:ext cx="1644650" cy="61594"/>
          </a:xfrm>
          <a:custGeom>
            <a:avLst/>
            <a:gdLst/>
            <a:ahLst/>
            <a:cxnLst/>
            <a:rect l="l" t="t" r="r" b="b"/>
            <a:pathLst>
              <a:path w="1644650" h="61595">
                <a:moveTo>
                  <a:pt x="0" y="0"/>
                </a:moveTo>
                <a:lnTo>
                  <a:pt x="1635889" y="0"/>
                </a:lnTo>
                <a:lnTo>
                  <a:pt x="1644591" y="0"/>
                </a:lnTo>
                <a:lnTo>
                  <a:pt x="1644591" y="52375"/>
                </a:lnTo>
                <a:lnTo>
                  <a:pt x="1635889" y="61208"/>
                </a:lnTo>
                <a:lnTo>
                  <a:pt x="0" y="61208"/>
                </a:lnTo>
                <a:lnTo>
                  <a:pt x="0" y="5237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54879" y="4227339"/>
            <a:ext cx="1636395" cy="52705"/>
          </a:xfrm>
          <a:custGeom>
            <a:avLst/>
            <a:gdLst/>
            <a:ahLst/>
            <a:cxnLst/>
            <a:rect l="l" t="t" r="r" b="b"/>
            <a:pathLst>
              <a:path w="1636395" h="52704">
                <a:moveTo>
                  <a:pt x="8811" y="52375"/>
                </a:moveTo>
                <a:lnTo>
                  <a:pt x="0" y="52375"/>
                </a:lnTo>
                <a:lnTo>
                  <a:pt x="1635889" y="52375"/>
                </a:lnTo>
                <a:lnTo>
                  <a:pt x="1635889" y="0"/>
                </a:lnTo>
                <a:lnTo>
                  <a:pt x="1635889" y="8500"/>
                </a:lnTo>
                <a:lnTo>
                  <a:pt x="0" y="8500"/>
                </a:lnTo>
                <a:lnTo>
                  <a:pt x="8811" y="0"/>
                </a:lnTo>
                <a:lnTo>
                  <a:pt x="8811" y="5237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640269" y="4378923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51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646069" y="4358591"/>
            <a:ext cx="1321435" cy="61594"/>
          </a:xfrm>
          <a:custGeom>
            <a:avLst/>
            <a:gdLst/>
            <a:ahLst/>
            <a:cxnLst/>
            <a:rect l="l" t="t" r="r" b="b"/>
            <a:pathLst>
              <a:path w="1321435" h="61595">
                <a:moveTo>
                  <a:pt x="8808" y="0"/>
                </a:moveTo>
                <a:lnTo>
                  <a:pt x="0" y="8729"/>
                </a:lnTo>
                <a:lnTo>
                  <a:pt x="0" y="61209"/>
                </a:lnTo>
                <a:lnTo>
                  <a:pt x="1312154" y="61209"/>
                </a:lnTo>
                <a:lnTo>
                  <a:pt x="1320963" y="52364"/>
                </a:lnTo>
                <a:lnTo>
                  <a:pt x="8808" y="52364"/>
                </a:lnTo>
                <a:lnTo>
                  <a:pt x="8808" y="0"/>
                </a:lnTo>
                <a:close/>
              </a:path>
              <a:path w="1321435" h="61595">
                <a:moveTo>
                  <a:pt x="1320963" y="0"/>
                </a:moveTo>
                <a:lnTo>
                  <a:pt x="1312154" y="0"/>
                </a:lnTo>
                <a:lnTo>
                  <a:pt x="1312154" y="52364"/>
                </a:lnTo>
                <a:lnTo>
                  <a:pt x="1320963" y="52364"/>
                </a:lnTo>
                <a:lnTo>
                  <a:pt x="1320963" y="0"/>
                </a:lnTo>
                <a:close/>
              </a:path>
              <a:path w="1321435" h="61595">
                <a:moveTo>
                  <a:pt x="8808" y="0"/>
                </a:moveTo>
                <a:lnTo>
                  <a:pt x="0" y="0"/>
                </a:lnTo>
                <a:lnTo>
                  <a:pt x="0" y="8729"/>
                </a:lnTo>
                <a:lnTo>
                  <a:pt x="8808" y="0"/>
                </a:lnTo>
                <a:close/>
              </a:path>
              <a:path w="1321435" h="61595">
                <a:moveTo>
                  <a:pt x="1312154" y="0"/>
                </a:moveTo>
                <a:lnTo>
                  <a:pt x="8808" y="0"/>
                </a:lnTo>
                <a:lnTo>
                  <a:pt x="8808" y="8729"/>
                </a:lnTo>
                <a:lnTo>
                  <a:pt x="1312154" y="8729"/>
                </a:lnTo>
                <a:lnTo>
                  <a:pt x="1312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646068" y="4358603"/>
            <a:ext cx="1321435" cy="61594"/>
          </a:xfrm>
          <a:custGeom>
            <a:avLst/>
            <a:gdLst/>
            <a:ahLst/>
            <a:cxnLst/>
            <a:rect l="l" t="t" r="r" b="b"/>
            <a:pathLst>
              <a:path w="1321435" h="61595">
                <a:moveTo>
                  <a:pt x="0" y="0"/>
                </a:moveTo>
                <a:lnTo>
                  <a:pt x="1312149" y="0"/>
                </a:lnTo>
                <a:lnTo>
                  <a:pt x="1320972" y="0"/>
                </a:lnTo>
                <a:lnTo>
                  <a:pt x="1320972" y="52363"/>
                </a:lnTo>
                <a:lnTo>
                  <a:pt x="1312149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646068" y="4358603"/>
            <a:ext cx="1312545" cy="52705"/>
          </a:xfrm>
          <a:custGeom>
            <a:avLst/>
            <a:gdLst/>
            <a:ahLst/>
            <a:cxnLst/>
            <a:rect l="l" t="t" r="r" b="b"/>
            <a:pathLst>
              <a:path w="1312545" h="52704">
                <a:moveTo>
                  <a:pt x="8811" y="52363"/>
                </a:moveTo>
                <a:lnTo>
                  <a:pt x="0" y="52363"/>
                </a:lnTo>
                <a:lnTo>
                  <a:pt x="1312149" y="52363"/>
                </a:lnTo>
                <a:lnTo>
                  <a:pt x="1312149" y="0"/>
                </a:lnTo>
                <a:lnTo>
                  <a:pt x="1312149" y="8729"/>
                </a:lnTo>
                <a:lnTo>
                  <a:pt x="0" y="8729"/>
                </a:lnTo>
                <a:lnTo>
                  <a:pt x="8811" y="0"/>
                </a:lnTo>
                <a:lnTo>
                  <a:pt x="8811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605479" y="4501455"/>
            <a:ext cx="1715135" cy="0"/>
          </a:xfrm>
          <a:custGeom>
            <a:avLst/>
            <a:gdLst/>
            <a:ahLst/>
            <a:cxnLst/>
            <a:rect l="l" t="t" r="r" b="b"/>
            <a:pathLst>
              <a:path w="1715135">
                <a:moveTo>
                  <a:pt x="0" y="0"/>
                </a:moveTo>
                <a:lnTo>
                  <a:pt x="1714524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611279" y="4481010"/>
            <a:ext cx="1723389" cy="61594"/>
          </a:xfrm>
          <a:custGeom>
            <a:avLst/>
            <a:gdLst/>
            <a:ahLst/>
            <a:cxnLst/>
            <a:rect l="l" t="t" r="r" b="b"/>
            <a:pathLst>
              <a:path w="1723389" h="61595">
                <a:moveTo>
                  <a:pt x="8808" y="0"/>
                </a:moveTo>
                <a:lnTo>
                  <a:pt x="0" y="8848"/>
                </a:lnTo>
                <a:lnTo>
                  <a:pt x="0" y="61209"/>
                </a:lnTo>
                <a:lnTo>
                  <a:pt x="1714533" y="61209"/>
                </a:lnTo>
                <a:lnTo>
                  <a:pt x="1723342" y="52483"/>
                </a:lnTo>
                <a:lnTo>
                  <a:pt x="8808" y="52483"/>
                </a:lnTo>
                <a:lnTo>
                  <a:pt x="8808" y="0"/>
                </a:lnTo>
                <a:close/>
              </a:path>
              <a:path w="1723389" h="61595">
                <a:moveTo>
                  <a:pt x="1723342" y="0"/>
                </a:moveTo>
                <a:lnTo>
                  <a:pt x="1714533" y="0"/>
                </a:lnTo>
                <a:lnTo>
                  <a:pt x="1714533" y="52483"/>
                </a:lnTo>
                <a:lnTo>
                  <a:pt x="1723342" y="52483"/>
                </a:lnTo>
                <a:lnTo>
                  <a:pt x="1723342" y="0"/>
                </a:lnTo>
                <a:close/>
              </a:path>
              <a:path w="1723389" h="61595">
                <a:moveTo>
                  <a:pt x="8808" y="0"/>
                </a:moveTo>
                <a:lnTo>
                  <a:pt x="0" y="0"/>
                </a:lnTo>
                <a:lnTo>
                  <a:pt x="0" y="8848"/>
                </a:lnTo>
                <a:lnTo>
                  <a:pt x="8808" y="0"/>
                </a:lnTo>
                <a:close/>
              </a:path>
              <a:path w="1723389" h="61595">
                <a:moveTo>
                  <a:pt x="1714533" y="0"/>
                </a:moveTo>
                <a:lnTo>
                  <a:pt x="8808" y="0"/>
                </a:lnTo>
                <a:lnTo>
                  <a:pt x="8808" y="8848"/>
                </a:lnTo>
                <a:lnTo>
                  <a:pt x="1714533" y="8848"/>
                </a:lnTo>
                <a:lnTo>
                  <a:pt x="1714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611279" y="4481024"/>
            <a:ext cx="1723389" cy="61594"/>
          </a:xfrm>
          <a:custGeom>
            <a:avLst/>
            <a:gdLst/>
            <a:ahLst/>
            <a:cxnLst/>
            <a:rect l="l" t="t" r="r" b="b"/>
            <a:pathLst>
              <a:path w="1723389" h="61595">
                <a:moveTo>
                  <a:pt x="0" y="0"/>
                </a:moveTo>
                <a:lnTo>
                  <a:pt x="1714509" y="0"/>
                </a:lnTo>
                <a:lnTo>
                  <a:pt x="1723332" y="0"/>
                </a:lnTo>
                <a:lnTo>
                  <a:pt x="1723332" y="52482"/>
                </a:lnTo>
                <a:lnTo>
                  <a:pt x="1714509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611279" y="4481024"/>
            <a:ext cx="1714500" cy="52705"/>
          </a:xfrm>
          <a:custGeom>
            <a:avLst/>
            <a:gdLst/>
            <a:ahLst/>
            <a:cxnLst/>
            <a:rect l="l" t="t" r="r" b="b"/>
            <a:pathLst>
              <a:path w="1714500" h="52704">
                <a:moveTo>
                  <a:pt x="8808" y="52482"/>
                </a:moveTo>
                <a:lnTo>
                  <a:pt x="0" y="52482"/>
                </a:lnTo>
                <a:lnTo>
                  <a:pt x="1714509" y="52482"/>
                </a:lnTo>
                <a:lnTo>
                  <a:pt x="1714509" y="0"/>
                </a:lnTo>
                <a:lnTo>
                  <a:pt x="1714509" y="8845"/>
                </a:lnTo>
                <a:lnTo>
                  <a:pt x="0" y="8845"/>
                </a:lnTo>
                <a:lnTo>
                  <a:pt x="8808" y="0"/>
                </a:lnTo>
                <a:lnTo>
                  <a:pt x="8808" y="52482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596670" y="4632721"/>
            <a:ext cx="2256790" cy="0"/>
          </a:xfrm>
          <a:custGeom>
            <a:avLst/>
            <a:gdLst/>
            <a:ahLst/>
            <a:cxnLst/>
            <a:rect l="l" t="t" r="r" b="b"/>
            <a:pathLst>
              <a:path w="2256790">
                <a:moveTo>
                  <a:pt x="0" y="0"/>
                </a:moveTo>
                <a:lnTo>
                  <a:pt x="2256723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602467" y="4612279"/>
            <a:ext cx="2265680" cy="61594"/>
          </a:xfrm>
          <a:custGeom>
            <a:avLst/>
            <a:gdLst/>
            <a:ahLst/>
            <a:cxnLst/>
            <a:rect l="l" t="t" r="r" b="b"/>
            <a:pathLst>
              <a:path w="2265679" h="61595">
                <a:moveTo>
                  <a:pt x="8811" y="0"/>
                </a:moveTo>
                <a:lnTo>
                  <a:pt x="0" y="8845"/>
                </a:lnTo>
                <a:lnTo>
                  <a:pt x="0" y="61209"/>
                </a:lnTo>
                <a:lnTo>
                  <a:pt x="2256836" y="61209"/>
                </a:lnTo>
                <a:lnTo>
                  <a:pt x="2265523" y="52483"/>
                </a:lnTo>
                <a:lnTo>
                  <a:pt x="8811" y="52483"/>
                </a:lnTo>
                <a:lnTo>
                  <a:pt x="8811" y="0"/>
                </a:lnTo>
                <a:close/>
              </a:path>
              <a:path w="2265679" h="61595">
                <a:moveTo>
                  <a:pt x="2265523" y="0"/>
                </a:moveTo>
                <a:lnTo>
                  <a:pt x="2256836" y="0"/>
                </a:lnTo>
                <a:lnTo>
                  <a:pt x="2256836" y="52483"/>
                </a:lnTo>
                <a:lnTo>
                  <a:pt x="2265523" y="52483"/>
                </a:lnTo>
                <a:lnTo>
                  <a:pt x="2265523" y="0"/>
                </a:lnTo>
                <a:close/>
              </a:path>
              <a:path w="2265679" h="61595">
                <a:moveTo>
                  <a:pt x="8811" y="0"/>
                </a:moveTo>
                <a:lnTo>
                  <a:pt x="0" y="0"/>
                </a:lnTo>
                <a:lnTo>
                  <a:pt x="0" y="8845"/>
                </a:lnTo>
                <a:lnTo>
                  <a:pt x="8811" y="0"/>
                </a:lnTo>
                <a:close/>
              </a:path>
              <a:path w="2265679" h="61595">
                <a:moveTo>
                  <a:pt x="2256836" y="0"/>
                </a:moveTo>
                <a:lnTo>
                  <a:pt x="8811" y="0"/>
                </a:lnTo>
                <a:lnTo>
                  <a:pt x="8811" y="8845"/>
                </a:lnTo>
                <a:lnTo>
                  <a:pt x="2256836" y="8845"/>
                </a:lnTo>
                <a:lnTo>
                  <a:pt x="2256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602468" y="4612290"/>
            <a:ext cx="2265680" cy="61594"/>
          </a:xfrm>
          <a:custGeom>
            <a:avLst/>
            <a:gdLst/>
            <a:ahLst/>
            <a:cxnLst/>
            <a:rect l="l" t="t" r="r" b="b"/>
            <a:pathLst>
              <a:path w="2265679" h="61595">
                <a:moveTo>
                  <a:pt x="0" y="0"/>
                </a:moveTo>
                <a:lnTo>
                  <a:pt x="2256833" y="0"/>
                </a:lnTo>
                <a:lnTo>
                  <a:pt x="2265535" y="0"/>
                </a:lnTo>
                <a:lnTo>
                  <a:pt x="2265535" y="52482"/>
                </a:lnTo>
                <a:lnTo>
                  <a:pt x="2256833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602468" y="4612290"/>
            <a:ext cx="2257425" cy="52705"/>
          </a:xfrm>
          <a:custGeom>
            <a:avLst/>
            <a:gdLst/>
            <a:ahLst/>
            <a:cxnLst/>
            <a:rect l="l" t="t" r="r" b="b"/>
            <a:pathLst>
              <a:path w="2257425" h="52704">
                <a:moveTo>
                  <a:pt x="8811" y="52482"/>
                </a:moveTo>
                <a:lnTo>
                  <a:pt x="0" y="52482"/>
                </a:lnTo>
                <a:lnTo>
                  <a:pt x="2256833" y="52482"/>
                </a:lnTo>
                <a:lnTo>
                  <a:pt x="2256833" y="0"/>
                </a:lnTo>
                <a:lnTo>
                  <a:pt x="2256833" y="8845"/>
                </a:lnTo>
                <a:lnTo>
                  <a:pt x="0" y="8845"/>
                </a:lnTo>
                <a:lnTo>
                  <a:pt x="8811" y="0"/>
                </a:lnTo>
                <a:lnTo>
                  <a:pt x="8811" y="52482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561654" y="4763989"/>
            <a:ext cx="1880870" cy="0"/>
          </a:xfrm>
          <a:custGeom>
            <a:avLst/>
            <a:gdLst/>
            <a:ahLst/>
            <a:cxnLst/>
            <a:rect l="l" t="t" r="r" b="b"/>
            <a:pathLst>
              <a:path w="1880870">
                <a:moveTo>
                  <a:pt x="0" y="0"/>
                </a:moveTo>
                <a:lnTo>
                  <a:pt x="1880676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567452" y="4743544"/>
            <a:ext cx="1889760" cy="61594"/>
          </a:xfrm>
          <a:custGeom>
            <a:avLst/>
            <a:gdLst/>
            <a:ahLst/>
            <a:cxnLst/>
            <a:rect l="l" t="t" r="r" b="b"/>
            <a:pathLst>
              <a:path w="1889760" h="61595">
                <a:moveTo>
                  <a:pt x="8689" y="0"/>
                </a:moveTo>
                <a:lnTo>
                  <a:pt x="0" y="8848"/>
                </a:lnTo>
                <a:lnTo>
                  <a:pt x="0" y="61209"/>
                </a:lnTo>
                <a:lnTo>
                  <a:pt x="1880676" y="61209"/>
                </a:lnTo>
                <a:lnTo>
                  <a:pt x="1889363" y="52483"/>
                </a:lnTo>
                <a:lnTo>
                  <a:pt x="8689" y="52483"/>
                </a:lnTo>
                <a:lnTo>
                  <a:pt x="8689" y="0"/>
                </a:lnTo>
                <a:close/>
              </a:path>
              <a:path w="1889760" h="61595">
                <a:moveTo>
                  <a:pt x="1889363" y="0"/>
                </a:moveTo>
                <a:lnTo>
                  <a:pt x="1880676" y="0"/>
                </a:lnTo>
                <a:lnTo>
                  <a:pt x="1880676" y="52483"/>
                </a:lnTo>
                <a:lnTo>
                  <a:pt x="1889363" y="52483"/>
                </a:lnTo>
                <a:lnTo>
                  <a:pt x="1889363" y="0"/>
                </a:lnTo>
                <a:close/>
              </a:path>
              <a:path w="1889760" h="61595">
                <a:moveTo>
                  <a:pt x="8689" y="0"/>
                </a:moveTo>
                <a:lnTo>
                  <a:pt x="0" y="0"/>
                </a:lnTo>
                <a:lnTo>
                  <a:pt x="0" y="8848"/>
                </a:lnTo>
                <a:lnTo>
                  <a:pt x="8689" y="0"/>
                </a:lnTo>
                <a:close/>
              </a:path>
              <a:path w="1889760" h="61595">
                <a:moveTo>
                  <a:pt x="1880676" y="0"/>
                </a:moveTo>
                <a:lnTo>
                  <a:pt x="8689" y="0"/>
                </a:lnTo>
                <a:lnTo>
                  <a:pt x="8689" y="8848"/>
                </a:lnTo>
                <a:lnTo>
                  <a:pt x="1880676" y="8848"/>
                </a:lnTo>
                <a:lnTo>
                  <a:pt x="1880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567451" y="4743554"/>
            <a:ext cx="1889760" cy="61594"/>
          </a:xfrm>
          <a:custGeom>
            <a:avLst/>
            <a:gdLst/>
            <a:ahLst/>
            <a:cxnLst/>
            <a:rect l="l" t="t" r="r" b="b"/>
            <a:pathLst>
              <a:path w="1889760" h="61595">
                <a:moveTo>
                  <a:pt x="0" y="0"/>
                </a:moveTo>
                <a:lnTo>
                  <a:pt x="1880678" y="0"/>
                </a:lnTo>
                <a:lnTo>
                  <a:pt x="1889380" y="0"/>
                </a:lnTo>
                <a:lnTo>
                  <a:pt x="1889380" y="52482"/>
                </a:lnTo>
                <a:lnTo>
                  <a:pt x="1880678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567451" y="4743554"/>
            <a:ext cx="1880870" cy="52705"/>
          </a:xfrm>
          <a:custGeom>
            <a:avLst/>
            <a:gdLst/>
            <a:ahLst/>
            <a:cxnLst/>
            <a:rect l="l" t="t" r="r" b="b"/>
            <a:pathLst>
              <a:path w="1880870" h="52704">
                <a:moveTo>
                  <a:pt x="8692" y="52482"/>
                </a:moveTo>
                <a:lnTo>
                  <a:pt x="0" y="52482"/>
                </a:lnTo>
                <a:lnTo>
                  <a:pt x="1880678" y="52482"/>
                </a:lnTo>
                <a:lnTo>
                  <a:pt x="1880678" y="0"/>
                </a:lnTo>
                <a:lnTo>
                  <a:pt x="1880678" y="8845"/>
                </a:lnTo>
                <a:lnTo>
                  <a:pt x="0" y="8845"/>
                </a:lnTo>
                <a:lnTo>
                  <a:pt x="8692" y="0"/>
                </a:lnTo>
                <a:lnTo>
                  <a:pt x="8692" y="52482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21827" y="4886409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790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427625" y="4866083"/>
            <a:ext cx="813435" cy="61594"/>
          </a:xfrm>
          <a:custGeom>
            <a:avLst/>
            <a:gdLst/>
            <a:ahLst/>
            <a:cxnLst/>
            <a:rect l="l" t="t" r="r" b="b"/>
            <a:pathLst>
              <a:path w="813435" h="61595">
                <a:moveTo>
                  <a:pt x="8787" y="0"/>
                </a:moveTo>
                <a:lnTo>
                  <a:pt x="0" y="8729"/>
                </a:lnTo>
                <a:lnTo>
                  <a:pt x="0" y="61209"/>
                </a:lnTo>
                <a:lnTo>
                  <a:pt x="804839" y="61209"/>
                </a:lnTo>
                <a:lnTo>
                  <a:pt x="813282" y="52364"/>
                </a:lnTo>
                <a:lnTo>
                  <a:pt x="8787" y="52364"/>
                </a:lnTo>
                <a:lnTo>
                  <a:pt x="8787" y="0"/>
                </a:lnTo>
                <a:close/>
              </a:path>
              <a:path w="813435" h="61595">
                <a:moveTo>
                  <a:pt x="813282" y="0"/>
                </a:moveTo>
                <a:lnTo>
                  <a:pt x="804839" y="0"/>
                </a:lnTo>
                <a:lnTo>
                  <a:pt x="804839" y="52364"/>
                </a:lnTo>
                <a:lnTo>
                  <a:pt x="813282" y="52364"/>
                </a:lnTo>
                <a:lnTo>
                  <a:pt x="813282" y="0"/>
                </a:lnTo>
                <a:close/>
              </a:path>
              <a:path w="813435" h="61595">
                <a:moveTo>
                  <a:pt x="8787" y="0"/>
                </a:moveTo>
                <a:lnTo>
                  <a:pt x="0" y="0"/>
                </a:lnTo>
                <a:lnTo>
                  <a:pt x="0" y="8729"/>
                </a:lnTo>
                <a:lnTo>
                  <a:pt x="8787" y="0"/>
                </a:lnTo>
                <a:close/>
              </a:path>
              <a:path w="813435" h="61595">
                <a:moveTo>
                  <a:pt x="804839" y="0"/>
                </a:moveTo>
                <a:lnTo>
                  <a:pt x="8787" y="0"/>
                </a:lnTo>
                <a:lnTo>
                  <a:pt x="8787" y="8729"/>
                </a:lnTo>
                <a:lnTo>
                  <a:pt x="804839" y="8729"/>
                </a:lnTo>
                <a:lnTo>
                  <a:pt x="804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427624" y="4866094"/>
            <a:ext cx="813435" cy="61594"/>
          </a:xfrm>
          <a:custGeom>
            <a:avLst/>
            <a:gdLst/>
            <a:ahLst/>
            <a:cxnLst/>
            <a:rect l="l" t="t" r="r" b="b"/>
            <a:pathLst>
              <a:path w="813435" h="61595">
                <a:moveTo>
                  <a:pt x="0" y="0"/>
                </a:moveTo>
                <a:lnTo>
                  <a:pt x="804820" y="0"/>
                </a:lnTo>
                <a:lnTo>
                  <a:pt x="813279" y="0"/>
                </a:lnTo>
                <a:lnTo>
                  <a:pt x="813279" y="52363"/>
                </a:lnTo>
                <a:lnTo>
                  <a:pt x="804820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427624" y="4866094"/>
            <a:ext cx="805180" cy="52705"/>
          </a:xfrm>
          <a:custGeom>
            <a:avLst/>
            <a:gdLst/>
            <a:ahLst/>
            <a:cxnLst/>
            <a:rect l="l" t="t" r="r" b="b"/>
            <a:pathLst>
              <a:path w="805180" h="52704">
                <a:moveTo>
                  <a:pt x="8786" y="52363"/>
                </a:moveTo>
                <a:lnTo>
                  <a:pt x="0" y="52363"/>
                </a:lnTo>
                <a:lnTo>
                  <a:pt x="804820" y="52363"/>
                </a:lnTo>
                <a:lnTo>
                  <a:pt x="804820" y="0"/>
                </a:lnTo>
                <a:lnTo>
                  <a:pt x="804820" y="8726"/>
                </a:lnTo>
                <a:lnTo>
                  <a:pt x="0" y="8726"/>
                </a:lnTo>
                <a:lnTo>
                  <a:pt x="8786" y="0"/>
                </a:lnTo>
                <a:lnTo>
                  <a:pt x="8786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421827" y="5017881"/>
            <a:ext cx="145224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2003" y="0"/>
                </a:lnTo>
              </a:path>
            </a:pathLst>
          </a:custGeom>
          <a:ln w="5400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427625" y="4997351"/>
            <a:ext cx="1461135" cy="61594"/>
          </a:xfrm>
          <a:custGeom>
            <a:avLst/>
            <a:gdLst/>
            <a:ahLst/>
            <a:cxnLst/>
            <a:rect l="l" t="t" r="r" b="b"/>
            <a:pathLst>
              <a:path w="1461135" h="61595">
                <a:moveTo>
                  <a:pt x="8787" y="0"/>
                </a:moveTo>
                <a:lnTo>
                  <a:pt x="0" y="8726"/>
                </a:lnTo>
                <a:lnTo>
                  <a:pt x="0" y="61209"/>
                </a:lnTo>
                <a:lnTo>
                  <a:pt x="1451990" y="61209"/>
                </a:lnTo>
                <a:lnTo>
                  <a:pt x="1460799" y="52721"/>
                </a:lnTo>
                <a:lnTo>
                  <a:pt x="8787" y="52721"/>
                </a:lnTo>
                <a:lnTo>
                  <a:pt x="8787" y="0"/>
                </a:lnTo>
                <a:close/>
              </a:path>
              <a:path w="1461135" h="61595">
                <a:moveTo>
                  <a:pt x="1460799" y="0"/>
                </a:moveTo>
                <a:lnTo>
                  <a:pt x="1451990" y="0"/>
                </a:lnTo>
                <a:lnTo>
                  <a:pt x="1451990" y="52721"/>
                </a:lnTo>
                <a:lnTo>
                  <a:pt x="1460799" y="52721"/>
                </a:lnTo>
                <a:lnTo>
                  <a:pt x="1460799" y="0"/>
                </a:lnTo>
                <a:close/>
              </a:path>
              <a:path w="1461135" h="61595">
                <a:moveTo>
                  <a:pt x="8787" y="0"/>
                </a:moveTo>
                <a:lnTo>
                  <a:pt x="0" y="0"/>
                </a:lnTo>
                <a:lnTo>
                  <a:pt x="0" y="8726"/>
                </a:lnTo>
                <a:lnTo>
                  <a:pt x="8787" y="0"/>
                </a:lnTo>
                <a:close/>
              </a:path>
              <a:path w="1461135" h="61595">
                <a:moveTo>
                  <a:pt x="1451990" y="0"/>
                </a:moveTo>
                <a:lnTo>
                  <a:pt x="8787" y="0"/>
                </a:lnTo>
                <a:lnTo>
                  <a:pt x="8787" y="8726"/>
                </a:lnTo>
                <a:lnTo>
                  <a:pt x="1451990" y="8726"/>
                </a:lnTo>
                <a:lnTo>
                  <a:pt x="1451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427624" y="4997358"/>
            <a:ext cx="1461135" cy="61594"/>
          </a:xfrm>
          <a:custGeom>
            <a:avLst/>
            <a:gdLst/>
            <a:ahLst/>
            <a:cxnLst/>
            <a:rect l="l" t="t" r="r" b="b"/>
            <a:pathLst>
              <a:path w="1461135" h="61595">
                <a:moveTo>
                  <a:pt x="0" y="0"/>
                </a:moveTo>
                <a:lnTo>
                  <a:pt x="1451973" y="0"/>
                </a:lnTo>
                <a:lnTo>
                  <a:pt x="1460796" y="0"/>
                </a:lnTo>
                <a:lnTo>
                  <a:pt x="1460796" y="52720"/>
                </a:lnTo>
                <a:lnTo>
                  <a:pt x="1451973" y="61212"/>
                </a:lnTo>
                <a:lnTo>
                  <a:pt x="0" y="61212"/>
                </a:lnTo>
                <a:lnTo>
                  <a:pt x="0" y="5272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427624" y="4997358"/>
            <a:ext cx="1452245" cy="53340"/>
          </a:xfrm>
          <a:custGeom>
            <a:avLst/>
            <a:gdLst/>
            <a:ahLst/>
            <a:cxnLst/>
            <a:rect l="l" t="t" r="r" b="b"/>
            <a:pathLst>
              <a:path w="1452245" h="53339">
                <a:moveTo>
                  <a:pt x="8786" y="52720"/>
                </a:moveTo>
                <a:lnTo>
                  <a:pt x="0" y="52720"/>
                </a:lnTo>
                <a:lnTo>
                  <a:pt x="1451973" y="52720"/>
                </a:lnTo>
                <a:lnTo>
                  <a:pt x="1451973" y="0"/>
                </a:lnTo>
                <a:lnTo>
                  <a:pt x="1451973" y="8729"/>
                </a:lnTo>
                <a:lnTo>
                  <a:pt x="0" y="8729"/>
                </a:lnTo>
                <a:lnTo>
                  <a:pt x="8786" y="0"/>
                </a:lnTo>
                <a:lnTo>
                  <a:pt x="8786" y="5272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421827" y="5144697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4">
                <a:moveTo>
                  <a:pt x="0" y="0"/>
                </a:moveTo>
                <a:lnTo>
                  <a:pt x="1373267" y="0"/>
                </a:lnTo>
              </a:path>
            </a:pathLst>
          </a:custGeom>
          <a:ln w="452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427625" y="5128616"/>
            <a:ext cx="1382395" cy="52705"/>
          </a:xfrm>
          <a:custGeom>
            <a:avLst/>
            <a:gdLst/>
            <a:ahLst/>
            <a:cxnLst/>
            <a:rect l="l" t="t" r="r" b="b"/>
            <a:pathLst>
              <a:path w="1382395" h="52704">
                <a:moveTo>
                  <a:pt x="8787" y="0"/>
                </a:moveTo>
                <a:lnTo>
                  <a:pt x="0" y="8726"/>
                </a:lnTo>
                <a:lnTo>
                  <a:pt x="0" y="52709"/>
                </a:lnTo>
                <a:lnTo>
                  <a:pt x="1373230" y="52709"/>
                </a:lnTo>
                <a:lnTo>
                  <a:pt x="1382039" y="43875"/>
                </a:lnTo>
                <a:lnTo>
                  <a:pt x="8787" y="43875"/>
                </a:lnTo>
                <a:lnTo>
                  <a:pt x="8787" y="0"/>
                </a:lnTo>
                <a:close/>
              </a:path>
              <a:path w="1382395" h="52704">
                <a:moveTo>
                  <a:pt x="1382039" y="0"/>
                </a:moveTo>
                <a:lnTo>
                  <a:pt x="1373230" y="0"/>
                </a:lnTo>
                <a:lnTo>
                  <a:pt x="1373230" y="43875"/>
                </a:lnTo>
                <a:lnTo>
                  <a:pt x="1382039" y="43875"/>
                </a:lnTo>
                <a:lnTo>
                  <a:pt x="1382039" y="0"/>
                </a:lnTo>
                <a:close/>
              </a:path>
              <a:path w="1382395" h="52704">
                <a:moveTo>
                  <a:pt x="8787" y="0"/>
                </a:moveTo>
                <a:lnTo>
                  <a:pt x="0" y="0"/>
                </a:lnTo>
                <a:lnTo>
                  <a:pt x="0" y="8726"/>
                </a:lnTo>
                <a:lnTo>
                  <a:pt x="8787" y="0"/>
                </a:lnTo>
                <a:close/>
              </a:path>
              <a:path w="1382395" h="52704">
                <a:moveTo>
                  <a:pt x="1373230" y="0"/>
                </a:moveTo>
                <a:lnTo>
                  <a:pt x="8787" y="0"/>
                </a:lnTo>
                <a:lnTo>
                  <a:pt x="8787" y="8726"/>
                </a:lnTo>
                <a:lnTo>
                  <a:pt x="1373230" y="8726"/>
                </a:lnTo>
                <a:lnTo>
                  <a:pt x="137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427624" y="5128625"/>
            <a:ext cx="1382395" cy="52705"/>
          </a:xfrm>
          <a:custGeom>
            <a:avLst/>
            <a:gdLst/>
            <a:ahLst/>
            <a:cxnLst/>
            <a:rect l="l" t="t" r="r" b="b"/>
            <a:pathLst>
              <a:path w="1382395" h="52704">
                <a:moveTo>
                  <a:pt x="0" y="0"/>
                </a:moveTo>
                <a:lnTo>
                  <a:pt x="1373231" y="0"/>
                </a:lnTo>
                <a:lnTo>
                  <a:pt x="1382055" y="0"/>
                </a:lnTo>
                <a:lnTo>
                  <a:pt x="1382055" y="43874"/>
                </a:lnTo>
                <a:lnTo>
                  <a:pt x="1373231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27624" y="5128625"/>
            <a:ext cx="1373505" cy="44450"/>
          </a:xfrm>
          <a:custGeom>
            <a:avLst/>
            <a:gdLst/>
            <a:ahLst/>
            <a:cxnLst/>
            <a:rect l="l" t="t" r="r" b="b"/>
            <a:pathLst>
              <a:path w="1373504" h="44450">
                <a:moveTo>
                  <a:pt x="8786" y="43874"/>
                </a:moveTo>
                <a:lnTo>
                  <a:pt x="0" y="43874"/>
                </a:lnTo>
                <a:lnTo>
                  <a:pt x="1373231" y="43874"/>
                </a:lnTo>
                <a:lnTo>
                  <a:pt x="1373231" y="0"/>
                </a:lnTo>
                <a:lnTo>
                  <a:pt x="1373231" y="8726"/>
                </a:lnTo>
                <a:lnTo>
                  <a:pt x="0" y="8726"/>
                </a:lnTo>
                <a:lnTo>
                  <a:pt x="8786" y="0"/>
                </a:lnTo>
                <a:lnTo>
                  <a:pt x="8786" y="43874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369201" y="5271749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4">
                <a:moveTo>
                  <a:pt x="0" y="0"/>
                </a:moveTo>
                <a:lnTo>
                  <a:pt x="1697010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374998" y="5251322"/>
            <a:ext cx="1706245" cy="61594"/>
          </a:xfrm>
          <a:custGeom>
            <a:avLst/>
            <a:gdLst/>
            <a:ahLst/>
            <a:cxnLst/>
            <a:rect l="l" t="t" r="r" b="b"/>
            <a:pathLst>
              <a:path w="1706245" h="61595">
                <a:moveTo>
                  <a:pt x="8775" y="0"/>
                </a:moveTo>
                <a:lnTo>
                  <a:pt x="0" y="8513"/>
                </a:lnTo>
                <a:lnTo>
                  <a:pt x="0" y="61234"/>
                </a:lnTo>
                <a:lnTo>
                  <a:pt x="1696977" y="61234"/>
                </a:lnTo>
                <a:lnTo>
                  <a:pt x="1705785" y="52459"/>
                </a:lnTo>
                <a:lnTo>
                  <a:pt x="8775" y="52459"/>
                </a:lnTo>
                <a:lnTo>
                  <a:pt x="8775" y="0"/>
                </a:lnTo>
                <a:close/>
              </a:path>
              <a:path w="1706245" h="61595">
                <a:moveTo>
                  <a:pt x="1705785" y="0"/>
                </a:moveTo>
                <a:lnTo>
                  <a:pt x="1696977" y="0"/>
                </a:lnTo>
                <a:lnTo>
                  <a:pt x="1696977" y="52459"/>
                </a:lnTo>
                <a:lnTo>
                  <a:pt x="1705785" y="52459"/>
                </a:lnTo>
                <a:lnTo>
                  <a:pt x="1705785" y="0"/>
                </a:lnTo>
                <a:close/>
              </a:path>
              <a:path w="1706245" h="61595">
                <a:moveTo>
                  <a:pt x="8775" y="0"/>
                </a:moveTo>
                <a:lnTo>
                  <a:pt x="0" y="0"/>
                </a:lnTo>
                <a:lnTo>
                  <a:pt x="0" y="8513"/>
                </a:lnTo>
                <a:lnTo>
                  <a:pt x="8775" y="0"/>
                </a:lnTo>
                <a:close/>
              </a:path>
              <a:path w="1706245" h="61595">
                <a:moveTo>
                  <a:pt x="1696977" y="0"/>
                </a:moveTo>
                <a:lnTo>
                  <a:pt x="8775" y="0"/>
                </a:lnTo>
                <a:lnTo>
                  <a:pt x="8775" y="8513"/>
                </a:lnTo>
                <a:lnTo>
                  <a:pt x="1696977" y="8513"/>
                </a:lnTo>
                <a:lnTo>
                  <a:pt x="1696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74997" y="5251330"/>
            <a:ext cx="1706245" cy="61594"/>
          </a:xfrm>
          <a:custGeom>
            <a:avLst/>
            <a:gdLst/>
            <a:ahLst/>
            <a:cxnLst/>
            <a:rect l="l" t="t" r="r" b="b"/>
            <a:pathLst>
              <a:path w="1706245" h="61595">
                <a:moveTo>
                  <a:pt x="0" y="0"/>
                </a:moveTo>
                <a:lnTo>
                  <a:pt x="1696981" y="0"/>
                </a:lnTo>
                <a:lnTo>
                  <a:pt x="1705774" y="0"/>
                </a:lnTo>
                <a:lnTo>
                  <a:pt x="1705774" y="52457"/>
                </a:lnTo>
                <a:lnTo>
                  <a:pt x="1696981" y="61233"/>
                </a:lnTo>
                <a:lnTo>
                  <a:pt x="0" y="61233"/>
                </a:lnTo>
                <a:lnTo>
                  <a:pt x="0" y="52457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374997" y="5251330"/>
            <a:ext cx="1697355" cy="52705"/>
          </a:xfrm>
          <a:custGeom>
            <a:avLst/>
            <a:gdLst/>
            <a:ahLst/>
            <a:cxnLst/>
            <a:rect l="l" t="t" r="r" b="b"/>
            <a:pathLst>
              <a:path w="1697354" h="52704">
                <a:moveTo>
                  <a:pt x="8777" y="52457"/>
                </a:moveTo>
                <a:lnTo>
                  <a:pt x="0" y="52457"/>
                </a:lnTo>
                <a:lnTo>
                  <a:pt x="1696981" y="52457"/>
                </a:lnTo>
                <a:lnTo>
                  <a:pt x="1696981" y="0"/>
                </a:lnTo>
                <a:lnTo>
                  <a:pt x="1696981" y="8512"/>
                </a:lnTo>
                <a:lnTo>
                  <a:pt x="0" y="8512"/>
                </a:lnTo>
                <a:lnTo>
                  <a:pt x="8777" y="0"/>
                </a:lnTo>
                <a:lnTo>
                  <a:pt x="8777" y="52457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51650" y="5403014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205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357448" y="5382588"/>
            <a:ext cx="875030" cy="61594"/>
          </a:xfrm>
          <a:custGeom>
            <a:avLst/>
            <a:gdLst/>
            <a:ahLst/>
            <a:cxnLst/>
            <a:rect l="l" t="t" r="r" b="b"/>
            <a:pathLst>
              <a:path w="875030" h="61595">
                <a:moveTo>
                  <a:pt x="8787" y="0"/>
                </a:moveTo>
                <a:lnTo>
                  <a:pt x="0" y="8787"/>
                </a:lnTo>
                <a:lnTo>
                  <a:pt x="0" y="61234"/>
                </a:lnTo>
                <a:lnTo>
                  <a:pt x="866208" y="61234"/>
                </a:lnTo>
                <a:lnTo>
                  <a:pt x="875016" y="52446"/>
                </a:lnTo>
                <a:lnTo>
                  <a:pt x="8787" y="52446"/>
                </a:lnTo>
                <a:lnTo>
                  <a:pt x="8787" y="0"/>
                </a:lnTo>
                <a:close/>
              </a:path>
              <a:path w="875030" h="61595">
                <a:moveTo>
                  <a:pt x="875016" y="0"/>
                </a:moveTo>
                <a:lnTo>
                  <a:pt x="866208" y="0"/>
                </a:lnTo>
                <a:lnTo>
                  <a:pt x="866208" y="52446"/>
                </a:lnTo>
                <a:lnTo>
                  <a:pt x="875016" y="52446"/>
                </a:lnTo>
                <a:lnTo>
                  <a:pt x="875016" y="0"/>
                </a:lnTo>
                <a:close/>
              </a:path>
              <a:path w="875030" h="61595">
                <a:moveTo>
                  <a:pt x="8787" y="0"/>
                </a:moveTo>
                <a:lnTo>
                  <a:pt x="0" y="0"/>
                </a:lnTo>
                <a:lnTo>
                  <a:pt x="0" y="8787"/>
                </a:lnTo>
                <a:lnTo>
                  <a:pt x="8787" y="0"/>
                </a:lnTo>
                <a:close/>
              </a:path>
              <a:path w="875030" h="61595">
                <a:moveTo>
                  <a:pt x="866208" y="0"/>
                </a:moveTo>
                <a:lnTo>
                  <a:pt x="8787" y="0"/>
                </a:lnTo>
                <a:lnTo>
                  <a:pt x="8787" y="8787"/>
                </a:lnTo>
                <a:lnTo>
                  <a:pt x="866208" y="8787"/>
                </a:lnTo>
                <a:lnTo>
                  <a:pt x="866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57447" y="5382597"/>
            <a:ext cx="875030" cy="61594"/>
          </a:xfrm>
          <a:custGeom>
            <a:avLst/>
            <a:gdLst/>
            <a:ahLst/>
            <a:cxnLst/>
            <a:rect l="l" t="t" r="r" b="b"/>
            <a:pathLst>
              <a:path w="875030" h="61595">
                <a:moveTo>
                  <a:pt x="0" y="0"/>
                </a:moveTo>
                <a:lnTo>
                  <a:pt x="866204" y="0"/>
                </a:lnTo>
                <a:lnTo>
                  <a:pt x="874997" y="0"/>
                </a:lnTo>
                <a:lnTo>
                  <a:pt x="874997" y="52445"/>
                </a:lnTo>
                <a:lnTo>
                  <a:pt x="866204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357447" y="5382597"/>
            <a:ext cx="866775" cy="52705"/>
          </a:xfrm>
          <a:custGeom>
            <a:avLst/>
            <a:gdLst/>
            <a:ahLst/>
            <a:cxnLst/>
            <a:rect l="l" t="t" r="r" b="b"/>
            <a:pathLst>
              <a:path w="866775" h="52704">
                <a:moveTo>
                  <a:pt x="8786" y="52445"/>
                </a:moveTo>
                <a:lnTo>
                  <a:pt x="0" y="52445"/>
                </a:lnTo>
                <a:lnTo>
                  <a:pt x="866204" y="52445"/>
                </a:lnTo>
                <a:lnTo>
                  <a:pt x="866204" y="0"/>
                </a:lnTo>
                <a:lnTo>
                  <a:pt x="866204" y="8784"/>
                </a:lnTo>
                <a:lnTo>
                  <a:pt x="0" y="8784"/>
                </a:lnTo>
                <a:lnTo>
                  <a:pt x="8786" y="0"/>
                </a:lnTo>
                <a:lnTo>
                  <a:pt x="8786" y="5244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246674" y="5525482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0837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252472" y="5505069"/>
            <a:ext cx="1750060" cy="61594"/>
          </a:xfrm>
          <a:custGeom>
            <a:avLst/>
            <a:gdLst/>
            <a:ahLst/>
            <a:cxnLst/>
            <a:rect l="l" t="t" r="r" b="b"/>
            <a:pathLst>
              <a:path w="1750060" h="61595">
                <a:moveTo>
                  <a:pt x="8775" y="0"/>
                </a:moveTo>
                <a:lnTo>
                  <a:pt x="0" y="8787"/>
                </a:lnTo>
                <a:lnTo>
                  <a:pt x="0" y="61234"/>
                </a:lnTo>
                <a:lnTo>
                  <a:pt x="1740895" y="61234"/>
                </a:lnTo>
                <a:lnTo>
                  <a:pt x="1749704" y="52446"/>
                </a:lnTo>
                <a:lnTo>
                  <a:pt x="8775" y="52446"/>
                </a:lnTo>
                <a:lnTo>
                  <a:pt x="8775" y="0"/>
                </a:lnTo>
                <a:close/>
              </a:path>
              <a:path w="1750060" h="61595">
                <a:moveTo>
                  <a:pt x="1749704" y="0"/>
                </a:moveTo>
                <a:lnTo>
                  <a:pt x="1740895" y="0"/>
                </a:lnTo>
                <a:lnTo>
                  <a:pt x="1740895" y="52446"/>
                </a:lnTo>
                <a:lnTo>
                  <a:pt x="1749704" y="52446"/>
                </a:lnTo>
                <a:lnTo>
                  <a:pt x="1749704" y="0"/>
                </a:lnTo>
                <a:close/>
              </a:path>
              <a:path w="1750060" h="61595">
                <a:moveTo>
                  <a:pt x="8775" y="0"/>
                </a:moveTo>
                <a:lnTo>
                  <a:pt x="0" y="0"/>
                </a:lnTo>
                <a:lnTo>
                  <a:pt x="0" y="8787"/>
                </a:lnTo>
                <a:lnTo>
                  <a:pt x="8775" y="0"/>
                </a:lnTo>
                <a:close/>
              </a:path>
              <a:path w="1750060" h="61595">
                <a:moveTo>
                  <a:pt x="1740895" y="0"/>
                </a:moveTo>
                <a:lnTo>
                  <a:pt x="8775" y="0"/>
                </a:lnTo>
                <a:lnTo>
                  <a:pt x="8775" y="8787"/>
                </a:lnTo>
                <a:lnTo>
                  <a:pt x="1740895" y="8787"/>
                </a:lnTo>
                <a:lnTo>
                  <a:pt x="1740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252470" y="5505075"/>
            <a:ext cx="1750060" cy="61594"/>
          </a:xfrm>
          <a:custGeom>
            <a:avLst/>
            <a:gdLst/>
            <a:ahLst/>
            <a:cxnLst/>
            <a:rect l="l" t="t" r="r" b="b"/>
            <a:pathLst>
              <a:path w="1750060" h="61595">
                <a:moveTo>
                  <a:pt x="0" y="0"/>
                </a:moveTo>
                <a:lnTo>
                  <a:pt x="1740888" y="0"/>
                </a:lnTo>
                <a:lnTo>
                  <a:pt x="1749681" y="0"/>
                </a:lnTo>
                <a:lnTo>
                  <a:pt x="1749681" y="52445"/>
                </a:lnTo>
                <a:lnTo>
                  <a:pt x="1740888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252470" y="5505075"/>
            <a:ext cx="1741170" cy="52705"/>
          </a:xfrm>
          <a:custGeom>
            <a:avLst/>
            <a:gdLst/>
            <a:ahLst/>
            <a:cxnLst/>
            <a:rect l="l" t="t" r="r" b="b"/>
            <a:pathLst>
              <a:path w="1741170" h="52704">
                <a:moveTo>
                  <a:pt x="8774" y="52445"/>
                </a:moveTo>
                <a:lnTo>
                  <a:pt x="0" y="52445"/>
                </a:lnTo>
                <a:lnTo>
                  <a:pt x="1740888" y="52445"/>
                </a:lnTo>
                <a:lnTo>
                  <a:pt x="1740888" y="0"/>
                </a:lnTo>
                <a:lnTo>
                  <a:pt x="1740888" y="8784"/>
                </a:lnTo>
                <a:lnTo>
                  <a:pt x="0" y="8784"/>
                </a:lnTo>
                <a:lnTo>
                  <a:pt x="8774" y="0"/>
                </a:lnTo>
                <a:lnTo>
                  <a:pt x="8774" y="5244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220635" y="5656748"/>
            <a:ext cx="145224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2003" y="0"/>
                </a:lnTo>
              </a:path>
            </a:pathLst>
          </a:custGeom>
          <a:ln w="5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226432" y="5636334"/>
            <a:ext cx="1461135" cy="61594"/>
          </a:xfrm>
          <a:custGeom>
            <a:avLst/>
            <a:gdLst/>
            <a:ahLst/>
            <a:cxnLst/>
            <a:rect l="l" t="t" r="r" b="b"/>
            <a:pathLst>
              <a:path w="1461135" h="61595">
                <a:moveTo>
                  <a:pt x="8775" y="0"/>
                </a:moveTo>
                <a:lnTo>
                  <a:pt x="0" y="8787"/>
                </a:lnTo>
                <a:lnTo>
                  <a:pt x="0" y="61234"/>
                </a:lnTo>
                <a:lnTo>
                  <a:pt x="1451984" y="61234"/>
                </a:lnTo>
                <a:lnTo>
                  <a:pt x="1460671" y="52446"/>
                </a:lnTo>
                <a:lnTo>
                  <a:pt x="8775" y="52446"/>
                </a:lnTo>
                <a:lnTo>
                  <a:pt x="8775" y="0"/>
                </a:lnTo>
                <a:close/>
              </a:path>
              <a:path w="1461135" h="61595">
                <a:moveTo>
                  <a:pt x="1460671" y="0"/>
                </a:moveTo>
                <a:lnTo>
                  <a:pt x="1451984" y="0"/>
                </a:lnTo>
                <a:lnTo>
                  <a:pt x="1451984" y="52446"/>
                </a:lnTo>
                <a:lnTo>
                  <a:pt x="1460671" y="52446"/>
                </a:lnTo>
                <a:lnTo>
                  <a:pt x="1460671" y="0"/>
                </a:lnTo>
                <a:close/>
              </a:path>
              <a:path w="1461135" h="61595">
                <a:moveTo>
                  <a:pt x="8775" y="0"/>
                </a:moveTo>
                <a:lnTo>
                  <a:pt x="0" y="0"/>
                </a:lnTo>
                <a:lnTo>
                  <a:pt x="0" y="8787"/>
                </a:lnTo>
                <a:lnTo>
                  <a:pt x="8775" y="0"/>
                </a:lnTo>
                <a:close/>
              </a:path>
              <a:path w="1461135" h="61595">
                <a:moveTo>
                  <a:pt x="1451984" y="0"/>
                </a:moveTo>
                <a:lnTo>
                  <a:pt x="8775" y="0"/>
                </a:lnTo>
                <a:lnTo>
                  <a:pt x="8775" y="8787"/>
                </a:lnTo>
                <a:lnTo>
                  <a:pt x="1451984" y="8787"/>
                </a:lnTo>
                <a:lnTo>
                  <a:pt x="1451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226432" y="5636339"/>
            <a:ext cx="1461135" cy="61594"/>
          </a:xfrm>
          <a:custGeom>
            <a:avLst/>
            <a:gdLst/>
            <a:ahLst/>
            <a:cxnLst/>
            <a:rect l="l" t="t" r="r" b="b"/>
            <a:pathLst>
              <a:path w="1461135" h="61595">
                <a:moveTo>
                  <a:pt x="0" y="0"/>
                </a:moveTo>
                <a:lnTo>
                  <a:pt x="1451991" y="0"/>
                </a:lnTo>
                <a:lnTo>
                  <a:pt x="1460693" y="0"/>
                </a:lnTo>
                <a:lnTo>
                  <a:pt x="1460693" y="52448"/>
                </a:lnTo>
                <a:lnTo>
                  <a:pt x="1451991" y="61236"/>
                </a:lnTo>
                <a:lnTo>
                  <a:pt x="0" y="61236"/>
                </a:lnTo>
                <a:lnTo>
                  <a:pt x="0" y="5244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226432" y="5636339"/>
            <a:ext cx="1452245" cy="52705"/>
          </a:xfrm>
          <a:custGeom>
            <a:avLst/>
            <a:gdLst/>
            <a:ahLst/>
            <a:cxnLst/>
            <a:rect l="l" t="t" r="r" b="b"/>
            <a:pathLst>
              <a:path w="1452245" h="52704">
                <a:moveTo>
                  <a:pt x="8774" y="52448"/>
                </a:moveTo>
                <a:lnTo>
                  <a:pt x="0" y="52448"/>
                </a:lnTo>
                <a:lnTo>
                  <a:pt x="1451991" y="52448"/>
                </a:lnTo>
                <a:lnTo>
                  <a:pt x="1451991" y="0"/>
                </a:lnTo>
                <a:lnTo>
                  <a:pt x="1451991" y="8787"/>
                </a:lnTo>
                <a:lnTo>
                  <a:pt x="0" y="8787"/>
                </a:lnTo>
                <a:lnTo>
                  <a:pt x="8774" y="0"/>
                </a:lnTo>
                <a:lnTo>
                  <a:pt x="8774" y="5244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106881" y="5783622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684" y="0"/>
                </a:lnTo>
              </a:path>
            </a:pathLst>
          </a:custGeom>
          <a:ln w="449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112681" y="5767602"/>
            <a:ext cx="1679575" cy="52705"/>
          </a:xfrm>
          <a:custGeom>
            <a:avLst/>
            <a:gdLst/>
            <a:ahLst/>
            <a:cxnLst/>
            <a:rect l="l" t="t" r="r" b="b"/>
            <a:pathLst>
              <a:path w="1679575" h="52704">
                <a:moveTo>
                  <a:pt x="8762" y="0"/>
                </a:moveTo>
                <a:lnTo>
                  <a:pt x="0" y="8787"/>
                </a:lnTo>
                <a:lnTo>
                  <a:pt x="0" y="52446"/>
                </a:lnTo>
                <a:lnTo>
                  <a:pt x="1670678" y="52446"/>
                </a:lnTo>
                <a:lnTo>
                  <a:pt x="1679487" y="43659"/>
                </a:lnTo>
                <a:lnTo>
                  <a:pt x="8762" y="43659"/>
                </a:lnTo>
                <a:lnTo>
                  <a:pt x="8762" y="0"/>
                </a:lnTo>
                <a:close/>
              </a:path>
              <a:path w="1679575" h="52704">
                <a:moveTo>
                  <a:pt x="1679487" y="0"/>
                </a:moveTo>
                <a:lnTo>
                  <a:pt x="1670678" y="0"/>
                </a:lnTo>
                <a:lnTo>
                  <a:pt x="1670678" y="43659"/>
                </a:lnTo>
                <a:lnTo>
                  <a:pt x="1679487" y="43659"/>
                </a:lnTo>
                <a:lnTo>
                  <a:pt x="1679487" y="0"/>
                </a:lnTo>
                <a:close/>
              </a:path>
              <a:path w="1679575" h="52704">
                <a:moveTo>
                  <a:pt x="8762" y="0"/>
                </a:moveTo>
                <a:lnTo>
                  <a:pt x="0" y="0"/>
                </a:lnTo>
                <a:lnTo>
                  <a:pt x="0" y="8787"/>
                </a:lnTo>
                <a:lnTo>
                  <a:pt x="8762" y="0"/>
                </a:lnTo>
                <a:close/>
              </a:path>
              <a:path w="1679575" h="52704">
                <a:moveTo>
                  <a:pt x="1670678" y="0"/>
                </a:moveTo>
                <a:lnTo>
                  <a:pt x="8762" y="0"/>
                </a:lnTo>
                <a:lnTo>
                  <a:pt x="8762" y="8787"/>
                </a:lnTo>
                <a:lnTo>
                  <a:pt x="1670678" y="8787"/>
                </a:lnTo>
                <a:lnTo>
                  <a:pt x="1670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112680" y="5767606"/>
            <a:ext cx="1679575" cy="52705"/>
          </a:xfrm>
          <a:custGeom>
            <a:avLst/>
            <a:gdLst/>
            <a:ahLst/>
            <a:cxnLst/>
            <a:rect l="l" t="t" r="r" b="b"/>
            <a:pathLst>
              <a:path w="1679575" h="52704">
                <a:moveTo>
                  <a:pt x="0" y="0"/>
                </a:moveTo>
                <a:lnTo>
                  <a:pt x="1670681" y="0"/>
                </a:lnTo>
                <a:lnTo>
                  <a:pt x="1679474" y="0"/>
                </a:lnTo>
                <a:lnTo>
                  <a:pt x="1679474" y="43660"/>
                </a:lnTo>
                <a:lnTo>
                  <a:pt x="1670681" y="52448"/>
                </a:lnTo>
                <a:lnTo>
                  <a:pt x="0" y="52448"/>
                </a:lnTo>
                <a:lnTo>
                  <a:pt x="0" y="4366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112680" y="5767606"/>
            <a:ext cx="1670685" cy="43815"/>
          </a:xfrm>
          <a:custGeom>
            <a:avLst/>
            <a:gdLst/>
            <a:ahLst/>
            <a:cxnLst/>
            <a:rect l="l" t="t" r="r" b="b"/>
            <a:pathLst>
              <a:path w="1670685" h="43814">
                <a:moveTo>
                  <a:pt x="8762" y="43660"/>
                </a:moveTo>
                <a:lnTo>
                  <a:pt x="0" y="43660"/>
                </a:lnTo>
                <a:lnTo>
                  <a:pt x="1670681" y="43660"/>
                </a:lnTo>
                <a:lnTo>
                  <a:pt x="1670681" y="0"/>
                </a:lnTo>
                <a:lnTo>
                  <a:pt x="1670681" y="8787"/>
                </a:lnTo>
                <a:lnTo>
                  <a:pt x="0" y="8787"/>
                </a:lnTo>
                <a:lnTo>
                  <a:pt x="8762" y="0"/>
                </a:lnTo>
                <a:lnTo>
                  <a:pt x="8762" y="436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089343" y="5910488"/>
            <a:ext cx="1627505" cy="0"/>
          </a:xfrm>
          <a:custGeom>
            <a:avLst/>
            <a:gdLst/>
            <a:ahLst/>
            <a:cxnLst/>
            <a:rect l="l" t="t" r="r" b="b"/>
            <a:pathLst>
              <a:path w="1627504">
                <a:moveTo>
                  <a:pt x="0" y="0"/>
                </a:moveTo>
                <a:lnTo>
                  <a:pt x="1627083" y="0"/>
                </a:lnTo>
              </a:path>
            </a:pathLst>
          </a:custGeom>
          <a:ln w="537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095143" y="5890067"/>
            <a:ext cx="1636395" cy="61594"/>
          </a:xfrm>
          <a:custGeom>
            <a:avLst/>
            <a:gdLst/>
            <a:ahLst/>
            <a:cxnLst/>
            <a:rect l="l" t="t" r="r" b="b"/>
            <a:pathLst>
              <a:path w="1636395" h="61595">
                <a:moveTo>
                  <a:pt x="8762" y="0"/>
                </a:moveTo>
                <a:lnTo>
                  <a:pt x="0" y="8799"/>
                </a:lnTo>
                <a:lnTo>
                  <a:pt x="0" y="61246"/>
                </a:lnTo>
                <a:lnTo>
                  <a:pt x="1627104" y="61246"/>
                </a:lnTo>
                <a:lnTo>
                  <a:pt x="1635913" y="52459"/>
                </a:lnTo>
                <a:lnTo>
                  <a:pt x="8762" y="52459"/>
                </a:lnTo>
                <a:lnTo>
                  <a:pt x="8762" y="0"/>
                </a:lnTo>
                <a:close/>
              </a:path>
              <a:path w="1636395" h="61595">
                <a:moveTo>
                  <a:pt x="1635913" y="0"/>
                </a:moveTo>
                <a:lnTo>
                  <a:pt x="1627104" y="0"/>
                </a:lnTo>
                <a:lnTo>
                  <a:pt x="1627104" y="52459"/>
                </a:lnTo>
                <a:lnTo>
                  <a:pt x="1635913" y="52459"/>
                </a:lnTo>
                <a:lnTo>
                  <a:pt x="1635913" y="0"/>
                </a:lnTo>
                <a:close/>
              </a:path>
              <a:path w="1636395" h="61595">
                <a:moveTo>
                  <a:pt x="8762" y="0"/>
                </a:moveTo>
                <a:lnTo>
                  <a:pt x="0" y="0"/>
                </a:lnTo>
                <a:lnTo>
                  <a:pt x="0" y="8799"/>
                </a:lnTo>
                <a:lnTo>
                  <a:pt x="8762" y="0"/>
                </a:lnTo>
                <a:close/>
              </a:path>
              <a:path w="1636395" h="61595">
                <a:moveTo>
                  <a:pt x="1627104" y="0"/>
                </a:moveTo>
                <a:lnTo>
                  <a:pt x="8762" y="0"/>
                </a:lnTo>
                <a:lnTo>
                  <a:pt x="8762" y="8799"/>
                </a:lnTo>
                <a:lnTo>
                  <a:pt x="1627104" y="8799"/>
                </a:lnTo>
                <a:lnTo>
                  <a:pt x="1627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095142" y="5890073"/>
            <a:ext cx="1636395" cy="61594"/>
          </a:xfrm>
          <a:custGeom>
            <a:avLst/>
            <a:gdLst/>
            <a:ahLst/>
            <a:cxnLst/>
            <a:rect l="l" t="t" r="r" b="b"/>
            <a:pathLst>
              <a:path w="1636395" h="61595">
                <a:moveTo>
                  <a:pt x="0" y="0"/>
                </a:moveTo>
                <a:lnTo>
                  <a:pt x="1627093" y="0"/>
                </a:lnTo>
                <a:lnTo>
                  <a:pt x="1635917" y="0"/>
                </a:lnTo>
                <a:lnTo>
                  <a:pt x="1635917" y="52460"/>
                </a:lnTo>
                <a:lnTo>
                  <a:pt x="1627093" y="61245"/>
                </a:lnTo>
                <a:lnTo>
                  <a:pt x="0" y="61245"/>
                </a:lnTo>
                <a:lnTo>
                  <a:pt x="0" y="5246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095142" y="5890073"/>
            <a:ext cx="1627505" cy="52705"/>
          </a:xfrm>
          <a:custGeom>
            <a:avLst/>
            <a:gdLst/>
            <a:ahLst/>
            <a:cxnLst/>
            <a:rect l="l" t="t" r="r" b="b"/>
            <a:pathLst>
              <a:path w="1627504" h="52704">
                <a:moveTo>
                  <a:pt x="8762" y="52460"/>
                </a:moveTo>
                <a:lnTo>
                  <a:pt x="0" y="52460"/>
                </a:lnTo>
                <a:lnTo>
                  <a:pt x="1627093" y="52460"/>
                </a:lnTo>
                <a:lnTo>
                  <a:pt x="1627093" y="0"/>
                </a:lnTo>
                <a:lnTo>
                  <a:pt x="1627093" y="8799"/>
                </a:lnTo>
                <a:lnTo>
                  <a:pt x="0" y="8799"/>
                </a:lnTo>
                <a:lnTo>
                  <a:pt x="8762" y="0"/>
                </a:lnTo>
                <a:lnTo>
                  <a:pt x="8762" y="524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054245" y="6041902"/>
            <a:ext cx="2239645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447" y="0"/>
                </a:lnTo>
              </a:path>
            </a:pathLst>
          </a:custGeom>
          <a:ln w="5400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060054" y="6021336"/>
            <a:ext cx="2248535" cy="61594"/>
          </a:xfrm>
          <a:custGeom>
            <a:avLst/>
            <a:gdLst/>
            <a:ahLst/>
            <a:cxnLst/>
            <a:rect l="l" t="t" r="r" b="b"/>
            <a:pathLst>
              <a:path w="2248535" h="61595">
                <a:moveTo>
                  <a:pt x="8762" y="0"/>
                </a:moveTo>
                <a:lnTo>
                  <a:pt x="0" y="8799"/>
                </a:lnTo>
                <a:lnTo>
                  <a:pt x="0" y="61246"/>
                </a:lnTo>
                <a:lnTo>
                  <a:pt x="2239423" y="61246"/>
                </a:lnTo>
                <a:lnTo>
                  <a:pt x="2248232" y="52745"/>
                </a:lnTo>
                <a:lnTo>
                  <a:pt x="8762" y="52745"/>
                </a:lnTo>
                <a:lnTo>
                  <a:pt x="8762" y="0"/>
                </a:lnTo>
                <a:close/>
              </a:path>
              <a:path w="2248535" h="61595">
                <a:moveTo>
                  <a:pt x="2248232" y="0"/>
                </a:moveTo>
                <a:lnTo>
                  <a:pt x="2239423" y="0"/>
                </a:lnTo>
                <a:lnTo>
                  <a:pt x="2239423" y="52745"/>
                </a:lnTo>
                <a:lnTo>
                  <a:pt x="2248232" y="52745"/>
                </a:lnTo>
                <a:lnTo>
                  <a:pt x="2248232" y="0"/>
                </a:lnTo>
                <a:close/>
              </a:path>
              <a:path w="2248535" h="61595">
                <a:moveTo>
                  <a:pt x="8762" y="0"/>
                </a:moveTo>
                <a:lnTo>
                  <a:pt x="0" y="0"/>
                </a:lnTo>
                <a:lnTo>
                  <a:pt x="0" y="8799"/>
                </a:lnTo>
                <a:lnTo>
                  <a:pt x="8762" y="0"/>
                </a:lnTo>
                <a:close/>
              </a:path>
              <a:path w="2248535" h="61595">
                <a:moveTo>
                  <a:pt x="2239423" y="0"/>
                </a:moveTo>
                <a:lnTo>
                  <a:pt x="8762" y="0"/>
                </a:lnTo>
                <a:lnTo>
                  <a:pt x="8762" y="8799"/>
                </a:lnTo>
                <a:lnTo>
                  <a:pt x="2239423" y="8799"/>
                </a:lnTo>
                <a:lnTo>
                  <a:pt x="2239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060056" y="6021340"/>
            <a:ext cx="2248535" cy="61594"/>
          </a:xfrm>
          <a:custGeom>
            <a:avLst/>
            <a:gdLst/>
            <a:ahLst/>
            <a:cxnLst/>
            <a:rect l="l" t="t" r="r" b="b"/>
            <a:pathLst>
              <a:path w="2248535" h="61595">
                <a:moveTo>
                  <a:pt x="0" y="0"/>
                </a:moveTo>
                <a:lnTo>
                  <a:pt x="2239414" y="0"/>
                </a:lnTo>
                <a:lnTo>
                  <a:pt x="2248238" y="0"/>
                </a:lnTo>
                <a:lnTo>
                  <a:pt x="2248238" y="52744"/>
                </a:lnTo>
                <a:lnTo>
                  <a:pt x="2239414" y="61245"/>
                </a:lnTo>
                <a:lnTo>
                  <a:pt x="0" y="61245"/>
                </a:lnTo>
                <a:lnTo>
                  <a:pt x="0" y="52744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060056" y="6021340"/>
            <a:ext cx="2239645" cy="53340"/>
          </a:xfrm>
          <a:custGeom>
            <a:avLst/>
            <a:gdLst/>
            <a:ahLst/>
            <a:cxnLst/>
            <a:rect l="l" t="t" r="r" b="b"/>
            <a:pathLst>
              <a:path w="2239645" h="53339">
                <a:moveTo>
                  <a:pt x="8762" y="52744"/>
                </a:moveTo>
                <a:lnTo>
                  <a:pt x="0" y="52744"/>
                </a:lnTo>
                <a:lnTo>
                  <a:pt x="2239414" y="52744"/>
                </a:lnTo>
                <a:lnTo>
                  <a:pt x="2239414" y="0"/>
                </a:lnTo>
                <a:lnTo>
                  <a:pt x="2239414" y="8799"/>
                </a:lnTo>
                <a:lnTo>
                  <a:pt x="0" y="8799"/>
                </a:lnTo>
                <a:lnTo>
                  <a:pt x="8762" y="0"/>
                </a:lnTo>
                <a:lnTo>
                  <a:pt x="8762" y="52744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765974" y="207696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104" y="0"/>
                </a:lnTo>
              </a:path>
            </a:pathLst>
          </a:custGeom>
          <a:ln w="54002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771765" y="2056455"/>
            <a:ext cx="175260" cy="61594"/>
          </a:xfrm>
          <a:custGeom>
            <a:avLst/>
            <a:gdLst/>
            <a:ahLst/>
            <a:cxnLst/>
            <a:rect l="l" t="t" r="r" b="b"/>
            <a:pathLst>
              <a:path w="175260" h="61594">
                <a:moveTo>
                  <a:pt x="8808" y="0"/>
                </a:moveTo>
                <a:lnTo>
                  <a:pt x="0" y="8839"/>
                </a:lnTo>
                <a:lnTo>
                  <a:pt x="0" y="61203"/>
                </a:lnTo>
                <a:lnTo>
                  <a:pt x="166146" y="61203"/>
                </a:lnTo>
                <a:lnTo>
                  <a:pt x="174985" y="52699"/>
                </a:lnTo>
                <a:lnTo>
                  <a:pt x="8808" y="52699"/>
                </a:lnTo>
                <a:lnTo>
                  <a:pt x="8808" y="0"/>
                </a:lnTo>
                <a:close/>
              </a:path>
              <a:path w="175260" h="61594">
                <a:moveTo>
                  <a:pt x="174985" y="0"/>
                </a:moveTo>
                <a:lnTo>
                  <a:pt x="166146" y="0"/>
                </a:lnTo>
                <a:lnTo>
                  <a:pt x="166146" y="52699"/>
                </a:lnTo>
                <a:lnTo>
                  <a:pt x="174985" y="52699"/>
                </a:lnTo>
                <a:lnTo>
                  <a:pt x="174985" y="0"/>
                </a:lnTo>
                <a:close/>
              </a:path>
              <a:path w="175260" h="61594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175260" h="61594">
                <a:moveTo>
                  <a:pt x="166146" y="0"/>
                </a:moveTo>
                <a:lnTo>
                  <a:pt x="8808" y="0"/>
                </a:lnTo>
                <a:lnTo>
                  <a:pt x="8808" y="8839"/>
                </a:lnTo>
                <a:lnTo>
                  <a:pt x="166146" y="8839"/>
                </a:lnTo>
                <a:lnTo>
                  <a:pt x="166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771767" y="2056458"/>
            <a:ext cx="175260" cy="61594"/>
          </a:xfrm>
          <a:custGeom>
            <a:avLst/>
            <a:gdLst/>
            <a:ahLst/>
            <a:cxnLst/>
            <a:rect l="l" t="t" r="r" b="b"/>
            <a:pathLst>
              <a:path w="175260" h="61594">
                <a:moveTo>
                  <a:pt x="0" y="0"/>
                </a:moveTo>
                <a:lnTo>
                  <a:pt x="166154" y="0"/>
                </a:lnTo>
                <a:lnTo>
                  <a:pt x="174977" y="0"/>
                </a:lnTo>
                <a:lnTo>
                  <a:pt x="174977" y="52732"/>
                </a:lnTo>
                <a:lnTo>
                  <a:pt x="166154" y="61221"/>
                </a:lnTo>
                <a:lnTo>
                  <a:pt x="0" y="61221"/>
                </a:lnTo>
                <a:lnTo>
                  <a:pt x="0" y="52732"/>
                </a:lnTo>
                <a:lnTo>
                  <a:pt x="0" y="0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771767" y="2056458"/>
            <a:ext cx="166370" cy="53340"/>
          </a:xfrm>
          <a:custGeom>
            <a:avLst/>
            <a:gdLst/>
            <a:ahLst/>
            <a:cxnLst/>
            <a:rect l="l" t="t" r="r" b="b"/>
            <a:pathLst>
              <a:path w="166370" h="53339">
                <a:moveTo>
                  <a:pt x="8792" y="52732"/>
                </a:moveTo>
                <a:lnTo>
                  <a:pt x="0" y="52732"/>
                </a:lnTo>
                <a:lnTo>
                  <a:pt x="166154" y="52732"/>
                </a:lnTo>
                <a:lnTo>
                  <a:pt x="166154" y="0"/>
                </a:lnTo>
                <a:lnTo>
                  <a:pt x="166154" y="8854"/>
                </a:lnTo>
                <a:lnTo>
                  <a:pt x="0" y="8854"/>
                </a:lnTo>
                <a:lnTo>
                  <a:pt x="8792" y="0"/>
                </a:lnTo>
                <a:lnTo>
                  <a:pt x="8792" y="52732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864985" y="219952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718" y="0"/>
                </a:lnTo>
              </a:path>
            </a:pathLst>
          </a:custGeom>
          <a:ln w="54002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870807" y="2178984"/>
            <a:ext cx="332740" cy="61594"/>
          </a:xfrm>
          <a:custGeom>
            <a:avLst/>
            <a:gdLst/>
            <a:ahLst/>
            <a:cxnLst/>
            <a:rect l="l" t="t" r="r" b="b"/>
            <a:pathLst>
              <a:path w="332739" h="61594">
                <a:moveTo>
                  <a:pt x="8808" y="0"/>
                </a:moveTo>
                <a:lnTo>
                  <a:pt x="0" y="8717"/>
                </a:lnTo>
                <a:lnTo>
                  <a:pt x="0" y="61447"/>
                </a:lnTo>
                <a:lnTo>
                  <a:pt x="323728" y="61447"/>
                </a:lnTo>
                <a:lnTo>
                  <a:pt x="332536" y="52699"/>
                </a:lnTo>
                <a:lnTo>
                  <a:pt x="8808" y="52699"/>
                </a:lnTo>
                <a:lnTo>
                  <a:pt x="8808" y="0"/>
                </a:lnTo>
                <a:close/>
              </a:path>
              <a:path w="332739" h="61594">
                <a:moveTo>
                  <a:pt x="332536" y="0"/>
                </a:moveTo>
                <a:lnTo>
                  <a:pt x="323728" y="0"/>
                </a:lnTo>
                <a:lnTo>
                  <a:pt x="323728" y="52699"/>
                </a:lnTo>
                <a:lnTo>
                  <a:pt x="332536" y="52699"/>
                </a:lnTo>
                <a:lnTo>
                  <a:pt x="332536" y="0"/>
                </a:lnTo>
                <a:close/>
              </a:path>
              <a:path w="332739" h="61594">
                <a:moveTo>
                  <a:pt x="8808" y="0"/>
                </a:moveTo>
                <a:lnTo>
                  <a:pt x="0" y="0"/>
                </a:lnTo>
                <a:lnTo>
                  <a:pt x="0" y="8717"/>
                </a:lnTo>
                <a:lnTo>
                  <a:pt x="8808" y="0"/>
                </a:lnTo>
                <a:close/>
              </a:path>
              <a:path w="332739" h="61594">
                <a:moveTo>
                  <a:pt x="323728" y="0"/>
                </a:moveTo>
                <a:lnTo>
                  <a:pt x="8808" y="0"/>
                </a:lnTo>
                <a:lnTo>
                  <a:pt x="8808" y="8717"/>
                </a:lnTo>
                <a:lnTo>
                  <a:pt x="323728" y="8717"/>
                </a:lnTo>
                <a:lnTo>
                  <a:pt x="323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870804" y="2179022"/>
            <a:ext cx="332740" cy="61594"/>
          </a:xfrm>
          <a:custGeom>
            <a:avLst/>
            <a:gdLst/>
            <a:ahLst/>
            <a:cxnLst/>
            <a:rect l="l" t="t" r="r" b="b"/>
            <a:pathLst>
              <a:path w="332739" h="61594">
                <a:moveTo>
                  <a:pt x="0" y="0"/>
                </a:moveTo>
                <a:lnTo>
                  <a:pt x="323728" y="0"/>
                </a:lnTo>
                <a:lnTo>
                  <a:pt x="332551" y="0"/>
                </a:lnTo>
                <a:lnTo>
                  <a:pt x="332551" y="52702"/>
                </a:lnTo>
                <a:lnTo>
                  <a:pt x="323728" y="61434"/>
                </a:lnTo>
                <a:lnTo>
                  <a:pt x="0" y="61434"/>
                </a:lnTo>
                <a:lnTo>
                  <a:pt x="0" y="52702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870804" y="2179022"/>
            <a:ext cx="323850" cy="52705"/>
          </a:xfrm>
          <a:custGeom>
            <a:avLst/>
            <a:gdLst/>
            <a:ahLst/>
            <a:cxnLst/>
            <a:rect l="l" t="t" r="r" b="b"/>
            <a:pathLst>
              <a:path w="323850" h="52705">
                <a:moveTo>
                  <a:pt x="8792" y="52702"/>
                </a:moveTo>
                <a:lnTo>
                  <a:pt x="0" y="52702"/>
                </a:lnTo>
                <a:lnTo>
                  <a:pt x="323728" y="52702"/>
                </a:lnTo>
                <a:lnTo>
                  <a:pt x="323728" y="0"/>
                </a:lnTo>
                <a:lnTo>
                  <a:pt x="323728" y="8702"/>
                </a:lnTo>
                <a:lnTo>
                  <a:pt x="0" y="8702"/>
                </a:lnTo>
                <a:lnTo>
                  <a:pt x="8792" y="0"/>
                </a:lnTo>
                <a:lnTo>
                  <a:pt x="8792" y="52702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4765974" y="233091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14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771765" y="2310475"/>
            <a:ext cx="105410" cy="61594"/>
          </a:xfrm>
          <a:custGeom>
            <a:avLst/>
            <a:gdLst/>
            <a:ahLst/>
            <a:cxnLst/>
            <a:rect l="l" t="t" r="r" b="b"/>
            <a:pathLst>
              <a:path w="105410" h="61594">
                <a:moveTo>
                  <a:pt x="8808" y="0"/>
                </a:moveTo>
                <a:lnTo>
                  <a:pt x="0" y="8503"/>
                </a:lnTo>
                <a:lnTo>
                  <a:pt x="0" y="61203"/>
                </a:lnTo>
                <a:lnTo>
                  <a:pt x="96225" y="61203"/>
                </a:lnTo>
                <a:lnTo>
                  <a:pt x="105034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05410" h="61594">
                <a:moveTo>
                  <a:pt x="105034" y="0"/>
                </a:moveTo>
                <a:lnTo>
                  <a:pt x="96225" y="0"/>
                </a:lnTo>
                <a:lnTo>
                  <a:pt x="96225" y="52486"/>
                </a:lnTo>
                <a:lnTo>
                  <a:pt x="105034" y="52486"/>
                </a:lnTo>
                <a:lnTo>
                  <a:pt x="105034" y="0"/>
                </a:lnTo>
                <a:close/>
              </a:path>
              <a:path w="105410" h="61594">
                <a:moveTo>
                  <a:pt x="8808" y="0"/>
                </a:moveTo>
                <a:lnTo>
                  <a:pt x="0" y="0"/>
                </a:lnTo>
                <a:lnTo>
                  <a:pt x="0" y="8503"/>
                </a:lnTo>
                <a:lnTo>
                  <a:pt x="8808" y="0"/>
                </a:lnTo>
                <a:close/>
              </a:path>
              <a:path w="105410" h="61594">
                <a:moveTo>
                  <a:pt x="96225" y="0"/>
                </a:moveTo>
                <a:lnTo>
                  <a:pt x="8808" y="0"/>
                </a:lnTo>
                <a:lnTo>
                  <a:pt x="8808" y="8503"/>
                </a:lnTo>
                <a:lnTo>
                  <a:pt x="96225" y="8503"/>
                </a:lnTo>
                <a:lnTo>
                  <a:pt x="96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771767" y="2310502"/>
            <a:ext cx="105410" cy="61594"/>
          </a:xfrm>
          <a:custGeom>
            <a:avLst/>
            <a:gdLst/>
            <a:ahLst/>
            <a:cxnLst/>
            <a:rect l="l" t="t" r="r" b="b"/>
            <a:pathLst>
              <a:path w="105410" h="61594">
                <a:moveTo>
                  <a:pt x="0" y="0"/>
                </a:moveTo>
                <a:lnTo>
                  <a:pt x="96236" y="0"/>
                </a:lnTo>
                <a:lnTo>
                  <a:pt x="105029" y="0"/>
                </a:lnTo>
                <a:lnTo>
                  <a:pt x="105029" y="52488"/>
                </a:lnTo>
                <a:lnTo>
                  <a:pt x="96236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71767" y="2310502"/>
            <a:ext cx="96520" cy="52705"/>
          </a:xfrm>
          <a:custGeom>
            <a:avLst/>
            <a:gdLst/>
            <a:ahLst/>
            <a:cxnLst/>
            <a:rect l="l" t="t" r="r" b="b"/>
            <a:pathLst>
              <a:path w="96520" h="52705">
                <a:moveTo>
                  <a:pt x="8792" y="52488"/>
                </a:moveTo>
                <a:lnTo>
                  <a:pt x="0" y="52488"/>
                </a:lnTo>
                <a:lnTo>
                  <a:pt x="96236" y="52488"/>
                </a:lnTo>
                <a:lnTo>
                  <a:pt x="96236" y="0"/>
                </a:lnTo>
                <a:lnTo>
                  <a:pt x="96236" y="8488"/>
                </a:lnTo>
                <a:lnTo>
                  <a:pt x="0" y="8488"/>
                </a:lnTo>
                <a:lnTo>
                  <a:pt x="8792" y="0"/>
                </a:lnTo>
                <a:lnTo>
                  <a:pt x="8792" y="52488"/>
                </a:lnTo>
                <a:close/>
              </a:path>
            </a:pathLst>
          </a:custGeom>
          <a:ln w="8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197553" y="245774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52" y="0"/>
                </a:lnTo>
              </a:path>
            </a:pathLst>
          </a:custGeom>
          <a:ln w="44930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203344" y="2441752"/>
            <a:ext cx="122555" cy="52705"/>
          </a:xfrm>
          <a:custGeom>
            <a:avLst/>
            <a:gdLst/>
            <a:ahLst/>
            <a:cxnLst/>
            <a:rect l="l" t="t" r="r" b="b"/>
            <a:pathLst>
              <a:path w="122554" h="52705">
                <a:moveTo>
                  <a:pt x="8717" y="0"/>
                </a:moveTo>
                <a:lnTo>
                  <a:pt x="0" y="8717"/>
                </a:lnTo>
                <a:lnTo>
                  <a:pt x="0" y="52486"/>
                </a:lnTo>
                <a:lnTo>
                  <a:pt x="113751" y="52486"/>
                </a:lnTo>
                <a:lnTo>
                  <a:pt x="122468" y="43616"/>
                </a:lnTo>
                <a:lnTo>
                  <a:pt x="8717" y="43616"/>
                </a:lnTo>
                <a:lnTo>
                  <a:pt x="8717" y="0"/>
                </a:lnTo>
                <a:close/>
              </a:path>
              <a:path w="122554" h="52705">
                <a:moveTo>
                  <a:pt x="122468" y="0"/>
                </a:moveTo>
                <a:lnTo>
                  <a:pt x="113751" y="0"/>
                </a:lnTo>
                <a:lnTo>
                  <a:pt x="113751" y="43616"/>
                </a:lnTo>
                <a:lnTo>
                  <a:pt x="122468" y="43616"/>
                </a:lnTo>
                <a:lnTo>
                  <a:pt x="122468" y="0"/>
                </a:lnTo>
                <a:close/>
              </a:path>
              <a:path w="122554" h="52705">
                <a:moveTo>
                  <a:pt x="8717" y="0"/>
                </a:moveTo>
                <a:lnTo>
                  <a:pt x="0" y="0"/>
                </a:lnTo>
                <a:lnTo>
                  <a:pt x="0" y="8717"/>
                </a:lnTo>
                <a:lnTo>
                  <a:pt x="8717" y="0"/>
                </a:lnTo>
                <a:close/>
              </a:path>
              <a:path w="122554" h="52705">
                <a:moveTo>
                  <a:pt x="113751" y="0"/>
                </a:moveTo>
                <a:lnTo>
                  <a:pt x="8717" y="0"/>
                </a:lnTo>
                <a:lnTo>
                  <a:pt x="8717" y="8717"/>
                </a:lnTo>
                <a:lnTo>
                  <a:pt x="113751" y="8717"/>
                </a:lnTo>
                <a:lnTo>
                  <a:pt x="113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203356" y="2441769"/>
            <a:ext cx="122555" cy="52705"/>
          </a:xfrm>
          <a:custGeom>
            <a:avLst/>
            <a:gdLst/>
            <a:ahLst/>
            <a:cxnLst/>
            <a:rect l="l" t="t" r="r" b="b"/>
            <a:pathLst>
              <a:path w="122554" h="52705">
                <a:moveTo>
                  <a:pt x="0" y="0"/>
                </a:moveTo>
                <a:lnTo>
                  <a:pt x="113730" y="0"/>
                </a:lnTo>
                <a:lnTo>
                  <a:pt x="122432" y="0"/>
                </a:lnTo>
                <a:lnTo>
                  <a:pt x="122432" y="43633"/>
                </a:lnTo>
                <a:lnTo>
                  <a:pt x="113730" y="52488"/>
                </a:lnTo>
                <a:lnTo>
                  <a:pt x="0" y="52488"/>
                </a:lnTo>
                <a:lnTo>
                  <a:pt x="0" y="43633"/>
                </a:lnTo>
                <a:lnTo>
                  <a:pt x="0" y="0"/>
                </a:lnTo>
                <a:close/>
              </a:path>
            </a:pathLst>
          </a:custGeom>
          <a:ln w="8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203356" y="2441769"/>
            <a:ext cx="114300" cy="43815"/>
          </a:xfrm>
          <a:custGeom>
            <a:avLst/>
            <a:gdLst/>
            <a:ahLst/>
            <a:cxnLst/>
            <a:rect l="l" t="t" r="r" b="b"/>
            <a:pathLst>
              <a:path w="114300" h="43814">
                <a:moveTo>
                  <a:pt x="8701" y="43633"/>
                </a:moveTo>
                <a:lnTo>
                  <a:pt x="0" y="43633"/>
                </a:lnTo>
                <a:lnTo>
                  <a:pt x="113730" y="43633"/>
                </a:lnTo>
                <a:lnTo>
                  <a:pt x="113730" y="0"/>
                </a:lnTo>
                <a:lnTo>
                  <a:pt x="113730" y="8732"/>
                </a:lnTo>
                <a:lnTo>
                  <a:pt x="0" y="8732"/>
                </a:lnTo>
                <a:lnTo>
                  <a:pt x="8701" y="0"/>
                </a:lnTo>
                <a:lnTo>
                  <a:pt x="8701" y="43633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582393" y="258460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66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588215" y="2564160"/>
            <a:ext cx="157480" cy="61594"/>
          </a:xfrm>
          <a:custGeom>
            <a:avLst/>
            <a:gdLst/>
            <a:ahLst/>
            <a:cxnLst/>
            <a:rect l="l" t="t" r="r" b="b"/>
            <a:pathLst>
              <a:path w="157479" h="61594">
                <a:moveTo>
                  <a:pt x="8686" y="0"/>
                </a:moveTo>
                <a:lnTo>
                  <a:pt x="0" y="8839"/>
                </a:lnTo>
                <a:lnTo>
                  <a:pt x="0" y="61325"/>
                </a:lnTo>
                <a:lnTo>
                  <a:pt x="148529" y="61325"/>
                </a:lnTo>
                <a:lnTo>
                  <a:pt x="157337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157479" h="61594">
                <a:moveTo>
                  <a:pt x="157337" y="0"/>
                </a:moveTo>
                <a:lnTo>
                  <a:pt x="148529" y="0"/>
                </a:lnTo>
                <a:lnTo>
                  <a:pt x="148529" y="52486"/>
                </a:lnTo>
                <a:lnTo>
                  <a:pt x="157337" y="52486"/>
                </a:lnTo>
                <a:lnTo>
                  <a:pt x="157337" y="0"/>
                </a:lnTo>
                <a:close/>
              </a:path>
              <a:path w="157479" h="61594">
                <a:moveTo>
                  <a:pt x="8686" y="0"/>
                </a:moveTo>
                <a:lnTo>
                  <a:pt x="0" y="0"/>
                </a:lnTo>
                <a:lnTo>
                  <a:pt x="0" y="8839"/>
                </a:lnTo>
                <a:lnTo>
                  <a:pt x="8686" y="0"/>
                </a:lnTo>
                <a:close/>
              </a:path>
              <a:path w="157479" h="61594">
                <a:moveTo>
                  <a:pt x="148529" y="0"/>
                </a:moveTo>
                <a:lnTo>
                  <a:pt x="8686" y="0"/>
                </a:lnTo>
                <a:lnTo>
                  <a:pt x="8686" y="8839"/>
                </a:lnTo>
                <a:lnTo>
                  <a:pt x="148529" y="8839"/>
                </a:lnTo>
                <a:lnTo>
                  <a:pt x="14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588209" y="2564181"/>
            <a:ext cx="157480" cy="61594"/>
          </a:xfrm>
          <a:custGeom>
            <a:avLst/>
            <a:gdLst/>
            <a:ahLst/>
            <a:cxnLst/>
            <a:rect l="l" t="t" r="r" b="b"/>
            <a:pathLst>
              <a:path w="157479" h="61594">
                <a:moveTo>
                  <a:pt x="0" y="0"/>
                </a:moveTo>
                <a:lnTo>
                  <a:pt x="148537" y="0"/>
                </a:lnTo>
                <a:lnTo>
                  <a:pt x="157361" y="0"/>
                </a:lnTo>
                <a:lnTo>
                  <a:pt x="157361" y="52488"/>
                </a:lnTo>
                <a:lnTo>
                  <a:pt x="148537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588209" y="2564181"/>
            <a:ext cx="148590" cy="52705"/>
          </a:xfrm>
          <a:custGeom>
            <a:avLst/>
            <a:gdLst/>
            <a:ahLst/>
            <a:cxnLst/>
            <a:rect l="l" t="t" r="r" b="b"/>
            <a:pathLst>
              <a:path w="148589" h="52705">
                <a:moveTo>
                  <a:pt x="8671" y="52488"/>
                </a:moveTo>
                <a:lnTo>
                  <a:pt x="0" y="52488"/>
                </a:lnTo>
                <a:lnTo>
                  <a:pt x="148537" y="52488"/>
                </a:lnTo>
                <a:lnTo>
                  <a:pt x="148537" y="0"/>
                </a:lnTo>
                <a:lnTo>
                  <a:pt x="148537" y="8854"/>
                </a:lnTo>
                <a:lnTo>
                  <a:pt x="0" y="8854"/>
                </a:lnTo>
                <a:lnTo>
                  <a:pt x="8671" y="0"/>
                </a:lnTo>
                <a:lnTo>
                  <a:pt x="8671" y="52488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914838" y="2689655"/>
            <a:ext cx="8890" cy="52705"/>
          </a:xfrm>
          <a:custGeom>
            <a:avLst/>
            <a:gdLst/>
            <a:ahLst/>
            <a:cxnLst/>
            <a:rect l="l" t="t" r="r" b="b"/>
            <a:pathLst>
              <a:path w="8889" h="52705">
                <a:moveTo>
                  <a:pt x="4387" y="0"/>
                </a:moveTo>
                <a:lnTo>
                  <a:pt x="4387" y="52446"/>
                </a:lnTo>
              </a:path>
            </a:pathLst>
          </a:custGeom>
          <a:ln w="10044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920660" y="2695437"/>
            <a:ext cx="17780" cy="61594"/>
          </a:xfrm>
          <a:custGeom>
            <a:avLst/>
            <a:gdLst/>
            <a:ahLst/>
            <a:cxnLst/>
            <a:rect l="l" t="t" r="r" b="b"/>
            <a:pathLst>
              <a:path w="17779" h="61594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8808" y="61325"/>
                </a:lnTo>
                <a:lnTo>
                  <a:pt x="17251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7779" h="61594">
                <a:moveTo>
                  <a:pt x="17251" y="0"/>
                </a:moveTo>
                <a:lnTo>
                  <a:pt x="8808" y="0"/>
                </a:lnTo>
                <a:lnTo>
                  <a:pt x="8808" y="52486"/>
                </a:lnTo>
                <a:lnTo>
                  <a:pt x="17251" y="52486"/>
                </a:lnTo>
                <a:lnTo>
                  <a:pt x="17251" y="0"/>
                </a:lnTo>
                <a:close/>
              </a:path>
              <a:path w="17779" h="61594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920639" y="2695448"/>
            <a:ext cx="17780" cy="61594"/>
          </a:xfrm>
          <a:custGeom>
            <a:avLst/>
            <a:gdLst/>
            <a:ahLst/>
            <a:cxnLst/>
            <a:rect l="l" t="t" r="r" b="b"/>
            <a:pathLst>
              <a:path w="17779" h="61594">
                <a:moveTo>
                  <a:pt x="0" y="0"/>
                </a:moveTo>
                <a:lnTo>
                  <a:pt x="8823" y="0"/>
                </a:lnTo>
                <a:lnTo>
                  <a:pt x="17281" y="0"/>
                </a:lnTo>
                <a:lnTo>
                  <a:pt x="17281" y="52488"/>
                </a:lnTo>
                <a:lnTo>
                  <a:pt x="8823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920639" y="2695448"/>
            <a:ext cx="8890" cy="52705"/>
          </a:xfrm>
          <a:custGeom>
            <a:avLst/>
            <a:gdLst/>
            <a:ahLst/>
            <a:cxnLst/>
            <a:rect l="l" t="t" r="r" b="b"/>
            <a:pathLst>
              <a:path w="8889" h="52705">
                <a:moveTo>
                  <a:pt x="8823" y="52488"/>
                </a:moveTo>
                <a:lnTo>
                  <a:pt x="0" y="52488"/>
                </a:lnTo>
                <a:lnTo>
                  <a:pt x="8823" y="52488"/>
                </a:lnTo>
                <a:lnTo>
                  <a:pt x="8823" y="0"/>
                </a:lnTo>
                <a:lnTo>
                  <a:pt x="8823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78527" y="283840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39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684349" y="28179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8808" y="0"/>
                </a:moveTo>
                <a:lnTo>
                  <a:pt x="0" y="8717"/>
                </a:lnTo>
                <a:lnTo>
                  <a:pt x="0" y="61203"/>
                </a:lnTo>
                <a:lnTo>
                  <a:pt x="52395" y="61203"/>
                </a:lnTo>
                <a:lnTo>
                  <a:pt x="61203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61595" h="61594">
                <a:moveTo>
                  <a:pt x="61203" y="0"/>
                </a:moveTo>
                <a:lnTo>
                  <a:pt x="52395" y="0"/>
                </a:lnTo>
                <a:lnTo>
                  <a:pt x="52395" y="52486"/>
                </a:lnTo>
                <a:lnTo>
                  <a:pt x="61203" y="52486"/>
                </a:lnTo>
                <a:lnTo>
                  <a:pt x="61203" y="0"/>
                </a:lnTo>
                <a:close/>
              </a:path>
              <a:path w="61595" h="61594">
                <a:moveTo>
                  <a:pt x="8808" y="0"/>
                </a:moveTo>
                <a:lnTo>
                  <a:pt x="0" y="0"/>
                </a:lnTo>
                <a:lnTo>
                  <a:pt x="0" y="8717"/>
                </a:lnTo>
                <a:lnTo>
                  <a:pt x="8808" y="0"/>
                </a:lnTo>
                <a:close/>
              </a:path>
              <a:path w="61595" h="61594">
                <a:moveTo>
                  <a:pt x="52395" y="0"/>
                </a:moveTo>
                <a:lnTo>
                  <a:pt x="8808" y="0"/>
                </a:lnTo>
                <a:lnTo>
                  <a:pt x="8808" y="8717"/>
                </a:lnTo>
                <a:lnTo>
                  <a:pt x="52395" y="8717"/>
                </a:lnTo>
                <a:lnTo>
                  <a:pt x="52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684324" y="281798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0"/>
                </a:moveTo>
                <a:lnTo>
                  <a:pt x="52423" y="0"/>
                </a:lnTo>
                <a:lnTo>
                  <a:pt x="61246" y="0"/>
                </a:lnTo>
                <a:lnTo>
                  <a:pt x="61246" y="52488"/>
                </a:lnTo>
                <a:lnTo>
                  <a:pt x="52423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684324" y="281798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8823" y="52488"/>
                </a:moveTo>
                <a:lnTo>
                  <a:pt x="0" y="52488"/>
                </a:lnTo>
                <a:lnTo>
                  <a:pt x="52423" y="52488"/>
                </a:lnTo>
                <a:lnTo>
                  <a:pt x="52423" y="0"/>
                </a:lnTo>
                <a:lnTo>
                  <a:pt x="52423" y="8732"/>
                </a:lnTo>
                <a:lnTo>
                  <a:pt x="0" y="8732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765974" y="296968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90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771765" y="2949244"/>
            <a:ext cx="140335" cy="61594"/>
          </a:xfrm>
          <a:custGeom>
            <a:avLst/>
            <a:gdLst/>
            <a:ahLst/>
            <a:cxnLst/>
            <a:rect l="l" t="t" r="r" b="b"/>
            <a:pathLst>
              <a:path w="140335" h="61594">
                <a:moveTo>
                  <a:pt x="8808" y="0"/>
                </a:moveTo>
                <a:lnTo>
                  <a:pt x="0" y="8717"/>
                </a:lnTo>
                <a:lnTo>
                  <a:pt x="0" y="61203"/>
                </a:lnTo>
                <a:lnTo>
                  <a:pt x="131368" y="61203"/>
                </a:lnTo>
                <a:lnTo>
                  <a:pt x="140086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40335" h="61594">
                <a:moveTo>
                  <a:pt x="140086" y="0"/>
                </a:moveTo>
                <a:lnTo>
                  <a:pt x="131368" y="0"/>
                </a:lnTo>
                <a:lnTo>
                  <a:pt x="131368" y="52486"/>
                </a:lnTo>
                <a:lnTo>
                  <a:pt x="140086" y="52486"/>
                </a:lnTo>
                <a:lnTo>
                  <a:pt x="140086" y="0"/>
                </a:lnTo>
                <a:close/>
              </a:path>
              <a:path w="140335" h="61594">
                <a:moveTo>
                  <a:pt x="8808" y="0"/>
                </a:moveTo>
                <a:lnTo>
                  <a:pt x="0" y="0"/>
                </a:lnTo>
                <a:lnTo>
                  <a:pt x="0" y="8717"/>
                </a:lnTo>
                <a:lnTo>
                  <a:pt x="8808" y="0"/>
                </a:lnTo>
                <a:close/>
              </a:path>
              <a:path w="140335" h="61594">
                <a:moveTo>
                  <a:pt x="131368" y="0"/>
                </a:moveTo>
                <a:lnTo>
                  <a:pt x="8808" y="0"/>
                </a:lnTo>
                <a:lnTo>
                  <a:pt x="8808" y="8717"/>
                </a:lnTo>
                <a:lnTo>
                  <a:pt x="131368" y="8717"/>
                </a:lnTo>
                <a:lnTo>
                  <a:pt x="13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771767" y="2949249"/>
            <a:ext cx="140335" cy="61594"/>
          </a:xfrm>
          <a:custGeom>
            <a:avLst/>
            <a:gdLst/>
            <a:ahLst/>
            <a:cxnLst/>
            <a:rect l="l" t="t" r="r" b="b"/>
            <a:pathLst>
              <a:path w="140335" h="61594">
                <a:moveTo>
                  <a:pt x="0" y="0"/>
                </a:moveTo>
                <a:lnTo>
                  <a:pt x="131377" y="0"/>
                </a:lnTo>
                <a:lnTo>
                  <a:pt x="140079" y="0"/>
                </a:lnTo>
                <a:lnTo>
                  <a:pt x="140079" y="52488"/>
                </a:lnTo>
                <a:lnTo>
                  <a:pt x="131377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771767" y="2949249"/>
            <a:ext cx="131445" cy="52705"/>
          </a:xfrm>
          <a:custGeom>
            <a:avLst/>
            <a:gdLst/>
            <a:ahLst/>
            <a:cxnLst/>
            <a:rect l="l" t="t" r="r" b="b"/>
            <a:pathLst>
              <a:path w="131445" h="52705">
                <a:moveTo>
                  <a:pt x="8792" y="52488"/>
                </a:moveTo>
                <a:lnTo>
                  <a:pt x="0" y="52488"/>
                </a:lnTo>
                <a:lnTo>
                  <a:pt x="131377" y="52488"/>
                </a:lnTo>
                <a:lnTo>
                  <a:pt x="131377" y="0"/>
                </a:lnTo>
                <a:lnTo>
                  <a:pt x="131377" y="8732"/>
                </a:lnTo>
                <a:lnTo>
                  <a:pt x="0" y="8732"/>
                </a:lnTo>
                <a:lnTo>
                  <a:pt x="8792" y="0"/>
                </a:lnTo>
                <a:lnTo>
                  <a:pt x="8792" y="52488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809896" y="309671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52" y="0"/>
                </a:lnTo>
              </a:path>
            </a:pathLst>
          </a:custGeom>
          <a:ln w="452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815718" y="3080491"/>
            <a:ext cx="122555" cy="53340"/>
          </a:xfrm>
          <a:custGeom>
            <a:avLst/>
            <a:gdLst/>
            <a:ahLst/>
            <a:cxnLst/>
            <a:rect l="l" t="t" r="r" b="b"/>
            <a:pathLst>
              <a:path w="122554" h="53339">
                <a:moveTo>
                  <a:pt x="8686" y="0"/>
                </a:moveTo>
                <a:lnTo>
                  <a:pt x="0" y="8747"/>
                </a:lnTo>
                <a:lnTo>
                  <a:pt x="0" y="52730"/>
                </a:lnTo>
                <a:lnTo>
                  <a:pt x="113751" y="52730"/>
                </a:lnTo>
                <a:lnTo>
                  <a:pt x="122194" y="43982"/>
                </a:lnTo>
                <a:lnTo>
                  <a:pt x="8686" y="43982"/>
                </a:lnTo>
                <a:lnTo>
                  <a:pt x="8686" y="0"/>
                </a:lnTo>
                <a:close/>
              </a:path>
              <a:path w="122554" h="53339">
                <a:moveTo>
                  <a:pt x="122194" y="0"/>
                </a:moveTo>
                <a:lnTo>
                  <a:pt x="113751" y="0"/>
                </a:lnTo>
                <a:lnTo>
                  <a:pt x="113751" y="43982"/>
                </a:lnTo>
                <a:lnTo>
                  <a:pt x="122194" y="43982"/>
                </a:lnTo>
                <a:lnTo>
                  <a:pt x="122194" y="0"/>
                </a:lnTo>
                <a:close/>
              </a:path>
              <a:path w="122554" h="53339">
                <a:moveTo>
                  <a:pt x="8686" y="0"/>
                </a:moveTo>
                <a:lnTo>
                  <a:pt x="0" y="0"/>
                </a:lnTo>
                <a:lnTo>
                  <a:pt x="0" y="8747"/>
                </a:lnTo>
                <a:lnTo>
                  <a:pt x="8686" y="0"/>
                </a:lnTo>
                <a:close/>
              </a:path>
              <a:path w="122554" h="53339">
                <a:moveTo>
                  <a:pt x="113751" y="0"/>
                </a:moveTo>
                <a:lnTo>
                  <a:pt x="8686" y="0"/>
                </a:lnTo>
                <a:lnTo>
                  <a:pt x="8686" y="8747"/>
                </a:lnTo>
                <a:lnTo>
                  <a:pt x="113751" y="8747"/>
                </a:lnTo>
                <a:lnTo>
                  <a:pt x="113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815702" y="3080515"/>
            <a:ext cx="122555" cy="52705"/>
          </a:xfrm>
          <a:custGeom>
            <a:avLst/>
            <a:gdLst/>
            <a:ahLst/>
            <a:cxnLst/>
            <a:rect l="l" t="t" r="r" b="b"/>
            <a:pathLst>
              <a:path w="122554" h="52705">
                <a:moveTo>
                  <a:pt x="0" y="0"/>
                </a:moveTo>
                <a:lnTo>
                  <a:pt x="113761" y="0"/>
                </a:lnTo>
                <a:lnTo>
                  <a:pt x="122219" y="0"/>
                </a:lnTo>
                <a:lnTo>
                  <a:pt x="122219" y="43999"/>
                </a:lnTo>
                <a:lnTo>
                  <a:pt x="113761" y="52702"/>
                </a:lnTo>
                <a:lnTo>
                  <a:pt x="0" y="52702"/>
                </a:lnTo>
                <a:lnTo>
                  <a:pt x="0" y="43999"/>
                </a:lnTo>
                <a:lnTo>
                  <a:pt x="0" y="0"/>
                </a:lnTo>
                <a:close/>
              </a:path>
            </a:pathLst>
          </a:custGeom>
          <a:ln w="8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815702" y="3080515"/>
            <a:ext cx="114300" cy="44450"/>
          </a:xfrm>
          <a:custGeom>
            <a:avLst/>
            <a:gdLst/>
            <a:ahLst/>
            <a:cxnLst/>
            <a:rect l="l" t="t" r="r" b="b"/>
            <a:pathLst>
              <a:path w="114300" h="44450">
                <a:moveTo>
                  <a:pt x="8701" y="43999"/>
                </a:moveTo>
                <a:lnTo>
                  <a:pt x="0" y="43999"/>
                </a:lnTo>
                <a:lnTo>
                  <a:pt x="113761" y="43999"/>
                </a:lnTo>
                <a:lnTo>
                  <a:pt x="113761" y="0"/>
                </a:lnTo>
                <a:lnTo>
                  <a:pt x="113761" y="8732"/>
                </a:lnTo>
                <a:lnTo>
                  <a:pt x="0" y="8732"/>
                </a:lnTo>
                <a:lnTo>
                  <a:pt x="8701" y="0"/>
                </a:lnTo>
                <a:lnTo>
                  <a:pt x="8701" y="43999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354890" y="3223700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91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360712" y="3203265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5">
                <a:moveTo>
                  <a:pt x="8686" y="0"/>
                </a:moveTo>
                <a:lnTo>
                  <a:pt x="0" y="8503"/>
                </a:lnTo>
                <a:lnTo>
                  <a:pt x="0" y="61203"/>
                </a:lnTo>
                <a:lnTo>
                  <a:pt x="201167" y="61203"/>
                </a:lnTo>
                <a:lnTo>
                  <a:pt x="209885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210185" h="61595">
                <a:moveTo>
                  <a:pt x="209885" y="0"/>
                </a:moveTo>
                <a:lnTo>
                  <a:pt x="201167" y="0"/>
                </a:lnTo>
                <a:lnTo>
                  <a:pt x="201167" y="52486"/>
                </a:lnTo>
                <a:lnTo>
                  <a:pt x="209885" y="52486"/>
                </a:lnTo>
                <a:lnTo>
                  <a:pt x="209885" y="0"/>
                </a:lnTo>
                <a:close/>
              </a:path>
              <a:path w="210185" h="61595">
                <a:moveTo>
                  <a:pt x="8686" y="0"/>
                </a:moveTo>
                <a:lnTo>
                  <a:pt x="0" y="0"/>
                </a:lnTo>
                <a:lnTo>
                  <a:pt x="0" y="8503"/>
                </a:lnTo>
                <a:lnTo>
                  <a:pt x="8686" y="0"/>
                </a:lnTo>
                <a:close/>
              </a:path>
              <a:path w="210185" h="61595">
                <a:moveTo>
                  <a:pt x="201167" y="0"/>
                </a:moveTo>
                <a:lnTo>
                  <a:pt x="8686" y="0"/>
                </a:lnTo>
                <a:lnTo>
                  <a:pt x="8686" y="8503"/>
                </a:lnTo>
                <a:lnTo>
                  <a:pt x="201167" y="8503"/>
                </a:lnTo>
                <a:lnTo>
                  <a:pt x="201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360687" y="3203294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5">
                <a:moveTo>
                  <a:pt x="0" y="0"/>
                </a:moveTo>
                <a:lnTo>
                  <a:pt x="201204" y="0"/>
                </a:lnTo>
                <a:lnTo>
                  <a:pt x="209906" y="0"/>
                </a:lnTo>
                <a:lnTo>
                  <a:pt x="209906" y="52488"/>
                </a:lnTo>
                <a:lnTo>
                  <a:pt x="201204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360687" y="3203294"/>
            <a:ext cx="201295" cy="52705"/>
          </a:xfrm>
          <a:custGeom>
            <a:avLst/>
            <a:gdLst/>
            <a:ahLst/>
            <a:cxnLst/>
            <a:rect l="l" t="t" r="r" b="b"/>
            <a:pathLst>
              <a:path w="201295" h="52704">
                <a:moveTo>
                  <a:pt x="8701" y="52488"/>
                </a:moveTo>
                <a:lnTo>
                  <a:pt x="0" y="52488"/>
                </a:lnTo>
                <a:lnTo>
                  <a:pt x="201204" y="52488"/>
                </a:lnTo>
                <a:lnTo>
                  <a:pt x="201204" y="0"/>
                </a:lnTo>
                <a:lnTo>
                  <a:pt x="201204" y="8488"/>
                </a:lnTo>
                <a:lnTo>
                  <a:pt x="0" y="8488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768851" y="3328748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8768" y="0"/>
                </a:moveTo>
                <a:lnTo>
                  <a:pt x="8768" y="52458"/>
                </a:lnTo>
              </a:path>
            </a:pathLst>
          </a:custGeom>
          <a:ln w="18807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774673" y="3334542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8686" y="0"/>
                </a:moveTo>
                <a:lnTo>
                  <a:pt x="0" y="8503"/>
                </a:lnTo>
                <a:lnTo>
                  <a:pt x="0" y="61203"/>
                </a:lnTo>
                <a:lnTo>
                  <a:pt x="17495" y="61203"/>
                </a:lnTo>
                <a:lnTo>
                  <a:pt x="26182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26670" h="61595">
                <a:moveTo>
                  <a:pt x="26182" y="0"/>
                </a:moveTo>
                <a:lnTo>
                  <a:pt x="17495" y="0"/>
                </a:lnTo>
                <a:lnTo>
                  <a:pt x="17495" y="52486"/>
                </a:lnTo>
                <a:lnTo>
                  <a:pt x="26182" y="52486"/>
                </a:lnTo>
                <a:lnTo>
                  <a:pt x="26182" y="0"/>
                </a:lnTo>
                <a:close/>
              </a:path>
              <a:path w="26670" h="61595">
                <a:moveTo>
                  <a:pt x="8686" y="0"/>
                </a:moveTo>
                <a:lnTo>
                  <a:pt x="0" y="0"/>
                </a:lnTo>
                <a:lnTo>
                  <a:pt x="0" y="8503"/>
                </a:lnTo>
                <a:lnTo>
                  <a:pt x="8686" y="0"/>
                </a:lnTo>
                <a:close/>
              </a:path>
              <a:path w="26670" h="61595">
                <a:moveTo>
                  <a:pt x="17495" y="0"/>
                </a:moveTo>
                <a:lnTo>
                  <a:pt x="8686" y="0"/>
                </a:lnTo>
                <a:lnTo>
                  <a:pt x="8686" y="8503"/>
                </a:lnTo>
                <a:lnTo>
                  <a:pt x="17495" y="8503"/>
                </a:lnTo>
                <a:lnTo>
                  <a:pt x="17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774659" y="3334560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0" y="0"/>
                </a:moveTo>
                <a:lnTo>
                  <a:pt x="17494" y="0"/>
                </a:lnTo>
                <a:lnTo>
                  <a:pt x="26196" y="0"/>
                </a:lnTo>
                <a:lnTo>
                  <a:pt x="26196" y="52488"/>
                </a:lnTo>
                <a:lnTo>
                  <a:pt x="17494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774659" y="3334560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8701" y="52488"/>
                </a:moveTo>
                <a:lnTo>
                  <a:pt x="0" y="52488"/>
                </a:lnTo>
                <a:lnTo>
                  <a:pt x="17494" y="52488"/>
                </a:lnTo>
                <a:lnTo>
                  <a:pt x="17494" y="0"/>
                </a:lnTo>
                <a:lnTo>
                  <a:pt x="17494" y="8488"/>
                </a:lnTo>
                <a:lnTo>
                  <a:pt x="0" y="8488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690122" y="347738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91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695913" y="3456950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5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201198" y="61325"/>
                </a:lnTo>
                <a:lnTo>
                  <a:pt x="210007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210185" h="61595">
                <a:moveTo>
                  <a:pt x="210007" y="0"/>
                </a:moveTo>
                <a:lnTo>
                  <a:pt x="201198" y="0"/>
                </a:lnTo>
                <a:lnTo>
                  <a:pt x="201198" y="52486"/>
                </a:lnTo>
                <a:lnTo>
                  <a:pt x="210007" y="52486"/>
                </a:lnTo>
                <a:lnTo>
                  <a:pt x="210007" y="0"/>
                </a:lnTo>
                <a:close/>
              </a:path>
              <a:path w="210185" h="61595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210185" h="61595">
                <a:moveTo>
                  <a:pt x="201198" y="0"/>
                </a:moveTo>
                <a:lnTo>
                  <a:pt x="8808" y="0"/>
                </a:lnTo>
                <a:lnTo>
                  <a:pt x="8808" y="8839"/>
                </a:lnTo>
                <a:lnTo>
                  <a:pt x="201198" y="8839"/>
                </a:lnTo>
                <a:lnTo>
                  <a:pt x="201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695918" y="3456972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5">
                <a:moveTo>
                  <a:pt x="0" y="0"/>
                </a:moveTo>
                <a:lnTo>
                  <a:pt x="201174" y="0"/>
                </a:lnTo>
                <a:lnTo>
                  <a:pt x="209997" y="0"/>
                </a:lnTo>
                <a:lnTo>
                  <a:pt x="209997" y="52488"/>
                </a:lnTo>
                <a:lnTo>
                  <a:pt x="201174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695918" y="3456972"/>
            <a:ext cx="201295" cy="52705"/>
          </a:xfrm>
          <a:custGeom>
            <a:avLst/>
            <a:gdLst/>
            <a:ahLst/>
            <a:cxnLst/>
            <a:rect l="l" t="t" r="r" b="b"/>
            <a:pathLst>
              <a:path w="201295" h="52704">
                <a:moveTo>
                  <a:pt x="8823" y="52488"/>
                </a:moveTo>
                <a:lnTo>
                  <a:pt x="0" y="52488"/>
                </a:lnTo>
                <a:lnTo>
                  <a:pt x="201174" y="52488"/>
                </a:lnTo>
                <a:lnTo>
                  <a:pt x="201174" y="0"/>
                </a:lnTo>
                <a:lnTo>
                  <a:pt x="201174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162409" y="360866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664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168201" y="3588227"/>
            <a:ext cx="87630" cy="61594"/>
          </a:xfrm>
          <a:custGeom>
            <a:avLst/>
            <a:gdLst/>
            <a:ahLst/>
            <a:cxnLst/>
            <a:rect l="l" t="t" r="r" b="b"/>
            <a:pathLst>
              <a:path w="87629" h="61595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78760" y="61325"/>
                </a:lnTo>
                <a:lnTo>
                  <a:pt x="87447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87629" h="61595">
                <a:moveTo>
                  <a:pt x="87447" y="0"/>
                </a:moveTo>
                <a:lnTo>
                  <a:pt x="78760" y="0"/>
                </a:lnTo>
                <a:lnTo>
                  <a:pt x="78760" y="52486"/>
                </a:lnTo>
                <a:lnTo>
                  <a:pt x="87447" y="52486"/>
                </a:lnTo>
                <a:lnTo>
                  <a:pt x="87447" y="0"/>
                </a:lnTo>
                <a:close/>
              </a:path>
              <a:path w="87629" h="61595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87629" h="61595">
                <a:moveTo>
                  <a:pt x="78760" y="0"/>
                </a:moveTo>
                <a:lnTo>
                  <a:pt x="8808" y="0"/>
                </a:lnTo>
                <a:lnTo>
                  <a:pt x="8808" y="8839"/>
                </a:lnTo>
                <a:lnTo>
                  <a:pt x="78760" y="8839"/>
                </a:lnTo>
                <a:lnTo>
                  <a:pt x="78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168214" y="3588239"/>
            <a:ext cx="87630" cy="61594"/>
          </a:xfrm>
          <a:custGeom>
            <a:avLst/>
            <a:gdLst/>
            <a:ahLst/>
            <a:cxnLst/>
            <a:rect l="l" t="t" r="r" b="b"/>
            <a:pathLst>
              <a:path w="87629" h="61595">
                <a:moveTo>
                  <a:pt x="0" y="0"/>
                </a:moveTo>
                <a:lnTo>
                  <a:pt x="78741" y="0"/>
                </a:lnTo>
                <a:lnTo>
                  <a:pt x="87412" y="0"/>
                </a:lnTo>
                <a:lnTo>
                  <a:pt x="87412" y="52488"/>
                </a:lnTo>
                <a:lnTo>
                  <a:pt x="78741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168214" y="3588239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8792" y="52488"/>
                </a:moveTo>
                <a:lnTo>
                  <a:pt x="0" y="52488"/>
                </a:lnTo>
                <a:lnTo>
                  <a:pt x="78741" y="52488"/>
                </a:lnTo>
                <a:lnTo>
                  <a:pt x="78741" y="0"/>
                </a:lnTo>
                <a:lnTo>
                  <a:pt x="78741" y="8854"/>
                </a:lnTo>
                <a:lnTo>
                  <a:pt x="0" y="8854"/>
                </a:lnTo>
                <a:lnTo>
                  <a:pt x="8792" y="0"/>
                </a:lnTo>
                <a:lnTo>
                  <a:pt x="8792" y="52488"/>
                </a:lnTo>
                <a:close/>
              </a:path>
            </a:pathLst>
          </a:custGeom>
          <a:ln w="8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013880" y="373994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02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019671" y="3719474"/>
            <a:ext cx="105410" cy="61594"/>
          </a:xfrm>
          <a:custGeom>
            <a:avLst/>
            <a:gdLst/>
            <a:ahLst/>
            <a:cxnLst/>
            <a:rect l="l" t="t" r="r" b="b"/>
            <a:pathLst>
              <a:path w="105410" h="61595">
                <a:moveTo>
                  <a:pt x="8808" y="0"/>
                </a:moveTo>
                <a:lnTo>
                  <a:pt x="0" y="8869"/>
                </a:lnTo>
                <a:lnTo>
                  <a:pt x="0" y="61356"/>
                </a:lnTo>
                <a:lnTo>
                  <a:pt x="96255" y="61356"/>
                </a:lnTo>
                <a:lnTo>
                  <a:pt x="104942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05410" h="61595">
                <a:moveTo>
                  <a:pt x="104942" y="0"/>
                </a:moveTo>
                <a:lnTo>
                  <a:pt x="96255" y="0"/>
                </a:lnTo>
                <a:lnTo>
                  <a:pt x="96255" y="52486"/>
                </a:lnTo>
                <a:lnTo>
                  <a:pt x="104942" y="52486"/>
                </a:lnTo>
                <a:lnTo>
                  <a:pt x="104942" y="0"/>
                </a:lnTo>
                <a:close/>
              </a:path>
              <a:path w="105410" h="61595">
                <a:moveTo>
                  <a:pt x="8808" y="0"/>
                </a:moveTo>
                <a:lnTo>
                  <a:pt x="0" y="0"/>
                </a:lnTo>
                <a:lnTo>
                  <a:pt x="0" y="8869"/>
                </a:lnTo>
                <a:lnTo>
                  <a:pt x="8808" y="0"/>
                </a:lnTo>
                <a:close/>
              </a:path>
              <a:path w="105410" h="61595">
                <a:moveTo>
                  <a:pt x="96255" y="0"/>
                </a:moveTo>
                <a:lnTo>
                  <a:pt x="8808" y="0"/>
                </a:lnTo>
                <a:lnTo>
                  <a:pt x="8808" y="8869"/>
                </a:lnTo>
                <a:lnTo>
                  <a:pt x="96255" y="8869"/>
                </a:lnTo>
                <a:lnTo>
                  <a:pt x="96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019677" y="3719506"/>
            <a:ext cx="105410" cy="61594"/>
          </a:xfrm>
          <a:custGeom>
            <a:avLst/>
            <a:gdLst/>
            <a:ahLst/>
            <a:cxnLst/>
            <a:rect l="l" t="t" r="r" b="b"/>
            <a:pathLst>
              <a:path w="105410" h="61595">
                <a:moveTo>
                  <a:pt x="0" y="0"/>
                </a:moveTo>
                <a:lnTo>
                  <a:pt x="96236" y="0"/>
                </a:lnTo>
                <a:lnTo>
                  <a:pt x="104937" y="0"/>
                </a:lnTo>
                <a:lnTo>
                  <a:pt x="104937" y="52488"/>
                </a:lnTo>
                <a:lnTo>
                  <a:pt x="96236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019677" y="3719506"/>
            <a:ext cx="96520" cy="52705"/>
          </a:xfrm>
          <a:custGeom>
            <a:avLst/>
            <a:gdLst/>
            <a:ahLst/>
            <a:cxnLst/>
            <a:rect l="l" t="t" r="r" b="b"/>
            <a:pathLst>
              <a:path w="96520" h="52704">
                <a:moveTo>
                  <a:pt x="8823" y="52488"/>
                </a:moveTo>
                <a:lnTo>
                  <a:pt x="0" y="52488"/>
                </a:lnTo>
                <a:lnTo>
                  <a:pt x="96236" y="52488"/>
                </a:lnTo>
                <a:lnTo>
                  <a:pt x="96236" y="0"/>
                </a:lnTo>
                <a:lnTo>
                  <a:pt x="96236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529998" y="3862463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>
                <a:moveTo>
                  <a:pt x="0" y="0"/>
                </a:moveTo>
                <a:lnTo>
                  <a:pt x="297418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535789" y="3842028"/>
            <a:ext cx="306070" cy="61594"/>
          </a:xfrm>
          <a:custGeom>
            <a:avLst/>
            <a:gdLst/>
            <a:ahLst/>
            <a:cxnLst/>
            <a:rect l="l" t="t" r="r" b="b"/>
            <a:pathLst>
              <a:path w="306070" h="61595">
                <a:moveTo>
                  <a:pt x="8473" y="0"/>
                </a:moveTo>
                <a:lnTo>
                  <a:pt x="0" y="8726"/>
                </a:lnTo>
                <a:lnTo>
                  <a:pt x="0" y="61209"/>
                </a:lnTo>
                <a:lnTo>
                  <a:pt x="297423" y="61209"/>
                </a:lnTo>
                <a:lnTo>
                  <a:pt x="305897" y="52361"/>
                </a:lnTo>
                <a:lnTo>
                  <a:pt x="8473" y="52361"/>
                </a:lnTo>
                <a:lnTo>
                  <a:pt x="8473" y="0"/>
                </a:lnTo>
                <a:close/>
              </a:path>
              <a:path w="306070" h="61595">
                <a:moveTo>
                  <a:pt x="305897" y="0"/>
                </a:moveTo>
                <a:lnTo>
                  <a:pt x="297423" y="0"/>
                </a:lnTo>
                <a:lnTo>
                  <a:pt x="297423" y="52361"/>
                </a:lnTo>
                <a:lnTo>
                  <a:pt x="305897" y="52361"/>
                </a:lnTo>
                <a:lnTo>
                  <a:pt x="305897" y="0"/>
                </a:lnTo>
                <a:close/>
              </a:path>
              <a:path w="306070" h="61595">
                <a:moveTo>
                  <a:pt x="8473" y="0"/>
                </a:moveTo>
                <a:lnTo>
                  <a:pt x="0" y="0"/>
                </a:lnTo>
                <a:lnTo>
                  <a:pt x="0" y="8726"/>
                </a:lnTo>
                <a:lnTo>
                  <a:pt x="8473" y="0"/>
                </a:lnTo>
                <a:close/>
              </a:path>
              <a:path w="306070" h="61595">
                <a:moveTo>
                  <a:pt x="297423" y="0"/>
                </a:moveTo>
                <a:lnTo>
                  <a:pt x="8473" y="0"/>
                </a:lnTo>
                <a:lnTo>
                  <a:pt x="8473" y="8726"/>
                </a:lnTo>
                <a:lnTo>
                  <a:pt x="297423" y="8726"/>
                </a:lnTo>
                <a:lnTo>
                  <a:pt x="297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535786" y="3842043"/>
            <a:ext cx="306070" cy="61594"/>
          </a:xfrm>
          <a:custGeom>
            <a:avLst/>
            <a:gdLst/>
            <a:ahLst/>
            <a:cxnLst/>
            <a:rect l="l" t="t" r="r" b="b"/>
            <a:pathLst>
              <a:path w="306070" h="61595">
                <a:moveTo>
                  <a:pt x="0" y="0"/>
                </a:moveTo>
                <a:lnTo>
                  <a:pt x="297440" y="0"/>
                </a:lnTo>
                <a:lnTo>
                  <a:pt x="305898" y="0"/>
                </a:lnTo>
                <a:lnTo>
                  <a:pt x="305898" y="52363"/>
                </a:lnTo>
                <a:lnTo>
                  <a:pt x="297440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535786" y="3842043"/>
            <a:ext cx="297815" cy="52705"/>
          </a:xfrm>
          <a:custGeom>
            <a:avLst/>
            <a:gdLst/>
            <a:ahLst/>
            <a:cxnLst/>
            <a:rect l="l" t="t" r="r" b="b"/>
            <a:pathLst>
              <a:path w="297814" h="52704">
                <a:moveTo>
                  <a:pt x="8458" y="52363"/>
                </a:moveTo>
                <a:lnTo>
                  <a:pt x="0" y="52363"/>
                </a:lnTo>
                <a:lnTo>
                  <a:pt x="297440" y="52363"/>
                </a:lnTo>
                <a:lnTo>
                  <a:pt x="297440" y="0"/>
                </a:lnTo>
                <a:lnTo>
                  <a:pt x="297440" y="8726"/>
                </a:lnTo>
                <a:lnTo>
                  <a:pt x="0" y="8726"/>
                </a:lnTo>
                <a:lnTo>
                  <a:pt x="8458" y="0"/>
                </a:lnTo>
                <a:lnTo>
                  <a:pt x="8458" y="52363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803873" y="399373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16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3809664" y="3973293"/>
            <a:ext cx="140335" cy="61594"/>
          </a:xfrm>
          <a:custGeom>
            <a:avLst/>
            <a:gdLst/>
            <a:ahLst/>
            <a:cxnLst/>
            <a:rect l="l" t="t" r="r" b="b"/>
            <a:pathLst>
              <a:path w="140335" h="61595">
                <a:moveTo>
                  <a:pt x="8839" y="0"/>
                </a:moveTo>
                <a:lnTo>
                  <a:pt x="0" y="8726"/>
                </a:lnTo>
                <a:lnTo>
                  <a:pt x="0" y="61209"/>
                </a:lnTo>
                <a:lnTo>
                  <a:pt x="131033" y="61209"/>
                </a:lnTo>
                <a:lnTo>
                  <a:pt x="139842" y="52364"/>
                </a:lnTo>
                <a:lnTo>
                  <a:pt x="8839" y="52364"/>
                </a:lnTo>
                <a:lnTo>
                  <a:pt x="8839" y="0"/>
                </a:lnTo>
                <a:close/>
              </a:path>
              <a:path w="140335" h="61595">
                <a:moveTo>
                  <a:pt x="139842" y="0"/>
                </a:moveTo>
                <a:lnTo>
                  <a:pt x="131033" y="0"/>
                </a:lnTo>
                <a:lnTo>
                  <a:pt x="131033" y="52364"/>
                </a:lnTo>
                <a:lnTo>
                  <a:pt x="139842" y="52364"/>
                </a:lnTo>
                <a:lnTo>
                  <a:pt x="139842" y="0"/>
                </a:lnTo>
                <a:close/>
              </a:path>
              <a:path w="140335" h="61595">
                <a:moveTo>
                  <a:pt x="8839" y="0"/>
                </a:moveTo>
                <a:lnTo>
                  <a:pt x="0" y="0"/>
                </a:lnTo>
                <a:lnTo>
                  <a:pt x="0" y="8726"/>
                </a:lnTo>
                <a:lnTo>
                  <a:pt x="8839" y="0"/>
                </a:lnTo>
                <a:close/>
              </a:path>
              <a:path w="140335" h="61595">
                <a:moveTo>
                  <a:pt x="131033" y="0"/>
                </a:moveTo>
                <a:lnTo>
                  <a:pt x="8839" y="0"/>
                </a:lnTo>
                <a:lnTo>
                  <a:pt x="8839" y="8726"/>
                </a:lnTo>
                <a:lnTo>
                  <a:pt x="131033" y="8726"/>
                </a:lnTo>
                <a:lnTo>
                  <a:pt x="131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3809679" y="3973307"/>
            <a:ext cx="140335" cy="61594"/>
          </a:xfrm>
          <a:custGeom>
            <a:avLst/>
            <a:gdLst/>
            <a:ahLst/>
            <a:cxnLst/>
            <a:rect l="l" t="t" r="r" b="b"/>
            <a:pathLst>
              <a:path w="140335" h="61595">
                <a:moveTo>
                  <a:pt x="0" y="0"/>
                </a:moveTo>
                <a:lnTo>
                  <a:pt x="131012" y="0"/>
                </a:lnTo>
                <a:lnTo>
                  <a:pt x="139836" y="0"/>
                </a:lnTo>
                <a:lnTo>
                  <a:pt x="139836" y="52363"/>
                </a:lnTo>
                <a:lnTo>
                  <a:pt x="131012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3809679" y="3973307"/>
            <a:ext cx="131445" cy="52705"/>
          </a:xfrm>
          <a:custGeom>
            <a:avLst/>
            <a:gdLst/>
            <a:ahLst/>
            <a:cxnLst/>
            <a:rect l="l" t="t" r="r" b="b"/>
            <a:pathLst>
              <a:path w="131445" h="52704">
                <a:moveTo>
                  <a:pt x="8823" y="52363"/>
                </a:moveTo>
                <a:lnTo>
                  <a:pt x="0" y="52363"/>
                </a:lnTo>
                <a:lnTo>
                  <a:pt x="131012" y="52363"/>
                </a:lnTo>
                <a:lnTo>
                  <a:pt x="131012" y="0"/>
                </a:lnTo>
                <a:lnTo>
                  <a:pt x="131012" y="8729"/>
                </a:lnTo>
                <a:lnTo>
                  <a:pt x="0" y="8729"/>
                </a:lnTo>
                <a:lnTo>
                  <a:pt x="8823" y="0"/>
                </a:lnTo>
                <a:lnTo>
                  <a:pt x="8823" y="52363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669840" y="409866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1973"/>
                </a:moveTo>
                <a:lnTo>
                  <a:pt x="43862" y="21973"/>
                </a:lnTo>
              </a:path>
            </a:pathLst>
          </a:custGeom>
          <a:ln w="452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675632" y="410456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8717" y="0"/>
                </a:moveTo>
                <a:lnTo>
                  <a:pt x="0" y="8726"/>
                </a:lnTo>
                <a:lnTo>
                  <a:pt x="0" y="52709"/>
                </a:lnTo>
                <a:lnTo>
                  <a:pt x="43830" y="52709"/>
                </a:lnTo>
                <a:lnTo>
                  <a:pt x="52638" y="43872"/>
                </a:lnTo>
                <a:lnTo>
                  <a:pt x="8717" y="43872"/>
                </a:lnTo>
                <a:lnTo>
                  <a:pt x="8717" y="0"/>
                </a:lnTo>
                <a:close/>
              </a:path>
              <a:path w="52704" h="52704">
                <a:moveTo>
                  <a:pt x="52638" y="0"/>
                </a:moveTo>
                <a:lnTo>
                  <a:pt x="43830" y="0"/>
                </a:lnTo>
                <a:lnTo>
                  <a:pt x="43830" y="43872"/>
                </a:lnTo>
                <a:lnTo>
                  <a:pt x="52638" y="43872"/>
                </a:lnTo>
                <a:lnTo>
                  <a:pt x="52638" y="0"/>
                </a:lnTo>
                <a:close/>
              </a:path>
              <a:path w="52704" h="52704">
                <a:moveTo>
                  <a:pt x="8717" y="0"/>
                </a:moveTo>
                <a:lnTo>
                  <a:pt x="0" y="0"/>
                </a:lnTo>
                <a:lnTo>
                  <a:pt x="0" y="8726"/>
                </a:lnTo>
                <a:lnTo>
                  <a:pt x="8717" y="0"/>
                </a:lnTo>
                <a:close/>
              </a:path>
              <a:path w="52704" h="52704">
                <a:moveTo>
                  <a:pt x="43830" y="0"/>
                </a:moveTo>
                <a:lnTo>
                  <a:pt x="8717" y="0"/>
                </a:lnTo>
                <a:lnTo>
                  <a:pt x="8717" y="8726"/>
                </a:lnTo>
                <a:lnTo>
                  <a:pt x="43830" y="8726"/>
                </a:lnTo>
                <a:lnTo>
                  <a:pt x="43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675622" y="410457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0"/>
                </a:moveTo>
                <a:lnTo>
                  <a:pt x="43843" y="0"/>
                </a:lnTo>
                <a:lnTo>
                  <a:pt x="52666" y="0"/>
                </a:lnTo>
                <a:lnTo>
                  <a:pt x="52666" y="43874"/>
                </a:lnTo>
                <a:lnTo>
                  <a:pt x="43843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675622" y="410457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8701" y="43874"/>
                </a:moveTo>
                <a:lnTo>
                  <a:pt x="0" y="43874"/>
                </a:lnTo>
                <a:lnTo>
                  <a:pt x="43843" y="43874"/>
                </a:lnTo>
                <a:lnTo>
                  <a:pt x="43843" y="0"/>
                </a:lnTo>
                <a:lnTo>
                  <a:pt x="43843" y="8726"/>
                </a:lnTo>
                <a:lnTo>
                  <a:pt x="0" y="8726"/>
                </a:lnTo>
                <a:lnTo>
                  <a:pt x="8701" y="0"/>
                </a:lnTo>
                <a:lnTo>
                  <a:pt x="8701" y="43874"/>
                </a:lnTo>
                <a:close/>
              </a:path>
            </a:pathLst>
          </a:custGeom>
          <a:ln w="8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284969" y="424765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0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290760" y="4227326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5">
                <a:moveTo>
                  <a:pt x="8717" y="0"/>
                </a:moveTo>
                <a:lnTo>
                  <a:pt x="0" y="8500"/>
                </a:lnTo>
                <a:lnTo>
                  <a:pt x="0" y="61209"/>
                </a:lnTo>
                <a:lnTo>
                  <a:pt x="174894" y="61209"/>
                </a:lnTo>
                <a:lnTo>
                  <a:pt x="183702" y="52376"/>
                </a:lnTo>
                <a:lnTo>
                  <a:pt x="8717" y="52376"/>
                </a:lnTo>
                <a:lnTo>
                  <a:pt x="8717" y="0"/>
                </a:lnTo>
                <a:close/>
              </a:path>
              <a:path w="184150" h="61595">
                <a:moveTo>
                  <a:pt x="183702" y="0"/>
                </a:moveTo>
                <a:lnTo>
                  <a:pt x="174894" y="0"/>
                </a:lnTo>
                <a:lnTo>
                  <a:pt x="174894" y="52376"/>
                </a:lnTo>
                <a:lnTo>
                  <a:pt x="183702" y="52376"/>
                </a:lnTo>
                <a:lnTo>
                  <a:pt x="183702" y="0"/>
                </a:lnTo>
                <a:close/>
              </a:path>
              <a:path w="184150" h="61595">
                <a:moveTo>
                  <a:pt x="8717" y="0"/>
                </a:moveTo>
                <a:lnTo>
                  <a:pt x="0" y="0"/>
                </a:lnTo>
                <a:lnTo>
                  <a:pt x="0" y="8500"/>
                </a:lnTo>
                <a:lnTo>
                  <a:pt x="8717" y="0"/>
                </a:lnTo>
                <a:close/>
              </a:path>
              <a:path w="184150" h="61595">
                <a:moveTo>
                  <a:pt x="174894" y="0"/>
                </a:moveTo>
                <a:lnTo>
                  <a:pt x="8717" y="0"/>
                </a:lnTo>
                <a:lnTo>
                  <a:pt x="8717" y="8500"/>
                </a:lnTo>
                <a:lnTo>
                  <a:pt x="174894" y="8500"/>
                </a:lnTo>
                <a:lnTo>
                  <a:pt x="174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290769" y="4227339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5">
                <a:moveTo>
                  <a:pt x="0" y="0"/>
                </a:moveTo>
                <a:lnTo>
                  <a:pt x="174886" y="0"/>
                </a:lnTo>
                <a:lnTo>
                  <a:pt x="183679" y="0"/>
                </a:lnTo>
                <a:lnTo>
                  <a:pt x="183679" y="52375"/>
                </a:lnTo>
                <a:lnTo>
                  <a:pt x="174886" y="61208"/>
                </a:lnTo>
                <a:lnTo>
                  <a:pt x="0" y="61208"/>
                </a:lnTo>
                <a:lnTo>
                  <a:pt x="0" y="52375"/>
                </a:lnTo>
                <a:lnTo>
                  <a:pt x="0" y="0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290769" y="4227339"/>
            <a:ext cx="175260" cy="52705"/>
          </a:xfrm>
          <a:custGeom>
            <a:avLst/>
            <a:gdLst/>
            <a:ahLst/>
            <a:cxnLst/>
            <a:rect l="l" t="t" r="r" b="b"/>
            <a:pathLst>
              <a:path w="175260" h="52704">
                <a:moveTo>
                  <a:pt x="8701" y="52375"/>
                </a:moveTo>
                <a:lnTo>
                  <a:pt x="0" y="52375"/>
                </a:lnTo>
                <a:lnTo>
                  <a:pt x="174886" y="52375"/>
                </a:lnTo>
                <a:lnTo>
                  <a:pt x="174886" y="0"/>
                </a:lnTo>
                <a:lnTo>
                  <a:pt x="174886" y="8500"/>
                </a:lnTo>
                <a:lnTo>
                  <a:pt x="0" y="8500"/>
                </a:lnTo>
                <a:lnTo>
                  <a:pt x="8701" y="0"/>
                </a:lnTo>
                <a:lnTo>
                  <a:pt x="8701" y="52375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952432" y="437892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64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958224" y="4358591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5">
                <a:moveTo>
                  <a:pt x="8808" y="0"/>
                </a:moveTo>
                <a:lnTo>
                  <a:pt x="0" y="8729"/>
                </a:lnTo>
                <a:lnTo>
                  <a:pt x="0" y="61209"/>
                </a:lnTo>
                <a:lnTo>
                  <a:pt x="175199" y="61209"/>
                </a:lnTo>
                <a:lnTo>
                  <a:pt x="183672" y="52364"/>
                </a:lnTo>
                <a:lnTo>
                  <a:pt x="8808" y="52364"/>
                </a:lnTo>
                <a:lnTo>
                  <a:pt x="8808" y="0"/>
                </a:lnTo>
                <a:close/>
              </a:path>
              <a:path w="184150" h="61595">
                <a:moveTo>
                  <a:pt x="183672" y="0"/>
                </a:moveTo>
                <a:lnTo>
                  <a:pt x="175199" y="0"/>
                </a:lnTo>
                <a:lnTo>
                  <a:pt x="175199" y="52364"/>
                </a:lnTo>
                <a:lnTo>
                  <a:pt x="183672" y="52364"/>
                </a:lnTo>
                <a:lnTo>
                  <a:pt x="183672" y="0"/>
                </a:lnTo>
                <a:close/>
              </a:path>
              <a:path w="184150" h="61595">
                <a:moveTo>
                  <a:pt x="8808" y="0"/>
                </a:moveTo>
                <a:lnTo>
                  <a:pt x="0" y="0"/>
                </a:lnTo>
                <a:lnTo>
                  <a:pt x="0" y="8729"/>
                </a:lnTo>
                <a:lnTo>
                  <a:pt x="8808" y="0"/>
                </a:lnTo>
                <a:close/>
              </a:path>
              <a:path w="184150" h="61595">
                <a:moveTo>
                  <a:pt x="175199" y="0"/>
                </a:moveTo>
                <a:lnTo>
                  <a:pt x="8808" y="0"/>
                </a:lnTo>
                <a:lnTo>
                  <a:pt x="8808" y="8729"/>
                </a:lnTo>
                <a:lnTo>
                  <a:pt x="175199" y="8729"/>
                </a:lnTo>
                <a:lnTo>
                  <a:pt x="175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3958217" y="4358603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5">
                <a:moveTo>
                  <a:pt x="0" y="0"/>
                </a:moveTo>
                <a:lnTo>
                  <a:pt x="175190" y="0"/>
                </a:lnTo>
                <a:lnTo>
                  <a:pt x="183679" y="0"/>
                </a:lnTo>
                <a:lnTo>
                  <a:pt x="183679" y="52363"/>
                </a:lnTo>
                <a:lnTo>
                  <a:pt x="175190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3958217" y="4358603"/>
            <a:ext cx="175260" cy="52705"/>
          </a:xfrm>
          <a:custGeom>
            <a:avLst/>
            <a:gdLst/>
            <a:ahLst/>
            <a:cxnLst/>
            <a:rect l="l" t="t" r="r" b="b"/>
            <a:pathLst>
              <a:path w="175260" h="52704">
                <a:moveTo>
                  <a:pt x="8823" y="52363"/>
                </a:moveTo>
                <a:lnTo>
                  <a:pt x="0" y="52363"/>
                </a:lnTo>
                <a:lnTo>
                  <a:pt x="175190" y="52363"/>
                </a:lnTo>
                <a:lnTo>
                  <a:pt x="175190" y="0"/>
                </a:lnTo>
                <a:lnTo>
                  <a:pt x="175190" y="8729"/>
                </a:lnTo>
                <a:lnTo>
                  <a:pt x="0" y="8729"/>
                </a:lnTo>
                <a:lnTo>
                  <a:pt x="8823" y="0"/>
                </a:lnTo>
                <a:lnTo>
                  <a:pt x="8823" y="52363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319991" y="4475226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17406" y="0"/>
                </a:moveTo>
                <a:lnTo>
                  <a:pt x="17406" y="52458"/>
                </a:lnTo>
              </a:path>
            </a:pathLst>
          </a:custGeom>
          <a:ln w="36083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325813" y="4481010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8808" y="0"/>
                </a:moveTo>
                <a:lnTo>
                  <a:pt x="0" y="8848"/>
                </a:lnTo>
                <a:lnTo>
                  <a:pt x="0" y="61209"/>
                </a:lnTo>
                <a:lnTo>
                  <a:pt x="34899" y="61209"/>
                </a:lnTo>
                <a:lnTo>
                  <a:pt x="43586" y="52483"/>
                </a:lnTo>
                <a:lnTo>
                  <a:pt x="8808" y="52483"/>
                </a:lnTo>
                <a:lnTo>
                  <a:pt x="8808" y="0"/>
                </a:lnTo>
                <a:close/>
              </a:path>
              <a:path w="43814" h="61595">
                <a:moveTo>
                  <a:pt x="43586" y="0"/>
                </a:moveTo>
                <a:lnTo>
                  <a:pt x="34899" y="0"/>
                </a:lnTo>
                <a:lnTo>
                  <a:pt x="34899" y="52483"/>
                </a:lnTo>
                <a:lnTo>
                  <a:pt x="43586" y="52483"/>
                </a:lnTo>
                <a:lnTo>
                  <a:pt x="43586" y="0"/>
                </a:lnTo>
                <a:close/>
              </a:path>
              <a:path w="43814" h="61595">
                <a:moveTo>
                  <a:pt x="8808" y="0"/>
                </a:moveTo>
                <a:lnTo>
                  <a:pt x="0" y="0"/>
                </a:lnTo>
                <a:lnTo>
                  <a:pt x="0" y="8848"/>
                </a:lnTo>
                <a:lnTo>
                  <a:pt x="8808" y="0"/>
                </a:lnTo>
                <a:close/>
              </a:path>
              <a:path w="43814" h="61595">
                <a:moveTo>
                  <a:pt x="34899" y="0"/>
                </a:moveTo>
                <a:lnTo>
                  <a:pt x="8808" y="0"/>
                </a:lnTo>
                <a:lnTo>
                  <a:pt x="8808" y="8848"/>
                </a:lnTo>
                <a:lnTo>
                  <a:pt x="34899" y="8848"/>
                </a:lnTo>
                <a:lnTo>
                  <a:pt x="34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325789" y="4481024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0" y="0"/>
                </a:moveTo>
                <a:lnTo>
                  <a:pt x="34898" y="0"/>
                </a:lnTo>
                <a:lnTo>
                  <a:pt x="43599" y="0"/>
                </a:lnTo>
                <a:lnTo>
                  <a:pt x="43599" y="52482"/>
                </a:lnTo>
                <a:lnTo>
                  <a:pt x="34898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325789" y="4481024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8823" y="52482"/>
                </a:moveTo>
                <a:lnTo>
                  <a:pt x="0" y="52482"/>
                </a:lnTo>
                <a:lnTo>
                  <a:pt x="34898" y="52482"/>
                </a:lnTo>
                <a:lnTo>
                  <a:pt x="34898" y="0"/>
                </a:lnTo>
                <a:lnTo>
                  <a:pt x="34898" y="8845"/>
                </a:lnTo>
                <a:lnTo>
                  <a:pt x="0" y="8845"/>
                </a:lnTo>
                <a:lnTo>
                  <a:pt x="8823" y="0"/>
                </a:lnTo>
                <a:lnTo>
                  <a:pt x="8823" y="52482"/>
                </a:lnTo>
                <a:close/>
              </a:path>
            </a:pathLst>
          </a:custGeom>
          <a:ln w="8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853513" y="4606491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8768" y="0"/>
                </a:moveTo>
                <a:lnTo>
                  <a:pt x="8768" y="52458"/>
                </a:lnTo>
              </a:path>
            </a:pathLst>
          </a:custGeom>
          <a:ln w="18807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859304" y="4612279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8686" y="0"/>
                </a:moveTo>
                <a:lnTo>
                  <a:pt x="0" y="8845"/>
                </a:lnTo>
                <a:lnTo>
                  <a:pt x="0" y="61209"/>
                </a:lnTo>
                <a:lnTo>
                  <a:pt x="17495" y="61209"/>
                </a:lnTo>
                <a:lnTo>
                  <a:pt x="26334" y="52483"/>
                </a:lnTo>
                <a:lnTo>
                  <a:pt x="8686" y="52483"/>
                </a:lnTo>
                <a:lnTo>
                  <a:pt x="8686" y="0"/>
                </a:lnTo>
                <a:close/>
              </a:path>
              <a:path w="26670" h="61595">
                <a:moveTo>
                  <a:pt x="26334" y="0"/>
                </a:moveTo>
                <a:lnTo>
                  <a:pt x="17495" y="0"/>
                </a:lnTo>
                <a:lnTo>
                  <a:pt x="17495" y="52483"/>
                </a:lnTo>
                <a:lnTo>
                  <a:pt x="26334" y="52483"/>
                </a:lnTo>
                <a:lnTo>
                  <a:pt x="26334" y="0"/>
                </a:lnTo>
                <a:close/>
              </a:path>
              <a:path w="26670" h="61595">
                <a:moveTo>
                  <a:pt x="8686" y="0"/>
                </a:moveTo>
                <a:lnTo>
                  <a:pt x="0" y="0"/>
                </a:lnTo>
                <a:lnTo>
                  <a:pt x="0" y="8845"/>
                </a:lnTo>
                <a:lnTo>
                  <a:pt x="8686" y="0"/>
                </a:lnTo>
                <a:close/>
              </a:path>
              <a:path w="26670" h="61595">
                <a:moveTo>
                  <a:pt x="17495" y="0"/>
                </a:moveTo>
                <a:lnTo>
                  <a:pt x="8686" y="0"/>
                </a:lnTo>
                <a:lnTo>
                  <a:pt x="8686" y="8845"/>
                </a:lnTo>
                <a:lnTo>
                  <a:pt x="17495" y="8845"/>
                </a:lnTo>
                <a:lnTo>
                  <a:pt x="17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859301" y="4612290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0" y="0"/>
                </a:moveTo>
                <a:lnTo>
                  <a:pt x="17494" y="0"/>
                </a:lnTo>
                <a:lnTo>
                  <a:pt x="26318" y="0"/>
                </a:lnTo>
                <a:lnTo>
                  <a:pt x="26318" y="52482"/>
                </a:lnTo>
                <a:lnTo>
                  <a:pt x="17494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859301" y="4612290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8701" y="52482"/>
                </a:moveTo>
                <a:lnTo>
                  <a:pt x="0" y="52482"/>
                </a:lnTo>
                <a:lnTo>
                  <a:pt x="17494" y="52482"/>
                </a:lnTo>
                <a:lnTo>
                  <a:pt x="17494" y="0"/>
                </a:lnTo>
                <a:lnTo>
                  <a:pt x="17494" y="8845"/>
                </a:lnTo>
                <a:lnTo>
                  <a:pt x="0" y="8845"/>
                </a:lnTo>
                <a:lnTo>
                  <a:pt x="8701" y="0"/>
                </a:lnTo>
                <a:lnTo>
                  <a:pt x="8701" y="52482"/>
                </a:lnTo>
                <a:close/>
              </a:path>
            </a:pathLst>
          </a:custGeom>
          <a:ln w="8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2338" y="476398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978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8129" y="4743544"/>
            <a:ext cx="219075" cy="61594"/>
          </a:xfrm>
          <a:custGeom>
            <a:avLst/>
            <a:gdLst/>
            <a:ahLst/>
            <a:cxnLst/>
            <a:rect l="l" t="t" r="r" b="b"/>
            <a:pathLst>
              <a:path w="219075" h="61595">
                <a:moveTo>
                  <a:pt x="8686" y="0"/>
                </a:moveTo>
                <a:lnTo>
                  <a:pt x="0" y="8848"/>
                </a:lnTo>
                <a:lnTo>
                  <a:pt x="0" y="61209"/>
                </a:lnTo>
                <a:lnTo>
                  <a:pt x="209885" y="61209"/>
                </a:lnTo>
                <a:lnTo>
                  <a:pt x="218693" y="52483"/>
                </a:lnTo>
                <a:lnTo>
                  <a:pt x="8686" y="52483"/>
                </a:lnTo>
                <a:lnTo>
                  <a:pt x="8686" y="0"/>
                </a:lnTo>
                <a:close/>
              </a:path>
              <a:path w="219075" h="61595">
                <a:moveTo>
                  <a:pt x="218693" y="0"/>
                </a:moveTo>
                <a:lnTo>
                  <a:pt x="209885" y="0"/>
                </a:lnTo>
                <a:lnTo>
                  <a:pt x="209885" y="52483"/>
                </a:lnTo>
                <a:lnTo>
                  <a:pt x="218693" y="52483"/>
                </a:lnTo>
                <a:lnTo>
                  <a:pt x="218693" y="0"/>
                </a:lnTo>
                <a:close/>
              </a:path>
              <a:path w="219075" h="61595">
                <a:moveTo>
                  <a:pt x="8686" y="0"/>
                </a:moveTo>
                <a:lnTo>
                  <a:pt x="0" y="0"/>
                </a:lnTo>
                <a:lnTo>
                  <a:pt x="0" y="8848"/>
                </a:lnTo>
                <a:lnTo>
                  <a:pt x="8686" y="0"/>
                </a:lnTo>
                <a:close/>
              </a:path>
              <a:path w="219075" h="61595">
                <a:moveTo>
                  <a:pt x="209885" y="0"/>
                </a:moveTo>
                <a:lnTo>
                  <a:pt x="8686" y="0"/>
                </a:lnTo>
                <a:lnTo>
                  <a:pt x="8686" y="8848"/>
                </a:lnTo>
                <a:lnTo>
                  <a:pt x="209885" y="8848"/>
                </a:lnTo>
                <a:lnTo>
                  <a:pt x="209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8130" y="4743554"/>
            <a:ext cx="219075" cy="61594"/>
          </a:xfrm>
          <a:custGeom>
            <a:avLst/>
            <a:gdLst/>
            <a:ahLst/>
            <a:cxnLst/>
            <a:rect l="l" t="t" r="r" b="b"/>
            <a:pathLst>
              <a:path w="219075" h="61595">
                <a:moveTo>
                  <a:pt x="0" y="0"/>
                </a:moveTo>
                <a:lnTo>
                  <a:pt x="209875" y="0"/>
                </a:lnTo>
                <a:lnTo>
                  <a:pt x="218699" y="0"/>
                </a:lnTo>
                <a:lnTo>
                  <a:pt x="218699" y="52482"/>
                </a:lnTo>
                <a:lnTo>
                  <a:pt x="209875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8130" y="4743554"/>
            <a:ext cx="210185" cy="52705"/>
          </a:xfrm>
          <a:custGeom>
            <a:avLst/>
            <a:gdLst/>
            <a:ahLst/>
            <a:cxnLst/>
            <a:rect l="l" t="t" r="r" b="b"/>
            <a:pathLst>
              <a:path w="210185" h="52704">
                <a:moveTo>
                  <a:pt x="8701" y="52482"/>
                </a:moveTo>
                <a:lnTo>
                  <a:pt x="0" y="52482"/>
                </a:lnTo>
                <a:lnTo>
                  <a:pt x="209875" y="52482"/>
                </a:lnTo>
                <a:lnTo>
                  <a:pt x="209875" y="0"/>
                </a:lnTo>
                <a:lnTo>
                  <a:pt x="209875" y="8845"/>
                </a:lnTo>
                <a:lnTo>
                  <a:pt x="0" y="8845"/>
                </a:lnTo>
                <a:lnTo>
                  <a:pt x="8701" y="0"/>
                </a:lnTo>
                <a:lnTo>
                  <a:pt x="8701" y="52482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226643" y="488640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01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232464" y="4866083"/>
            <a:ext cx="78740" cy="61594"/>
          </a:xfrm>
          <a:custGeom>
            <a:avLst/>
            <a:gdLst/>
            <a:ahLst/>
            <a:cxnLst/>
            <a:rect l="l" t="t" r="r" b="b"/>
            <a:pathLst>
              <a:path w="78739" h="61595">
                <a:moveTo>
                  <a:pt x="8442" y="0"/>
                </a:moveTo>
                <a:lnTo>
                  <a:pt x="0" y="8729"/>
                </a:lnTo>
                <a:lnTo>
                  <a:pt x="0" y="61209"/>
                </a:lnTo>
                <a:lnTo>
                  <a:pt x="69921" y="61209"/>
                </a:lnTo>
                <a:lnTo>
                  <a:pt x="78607" y="52364"/>
                </a:lnTo>
                <a:lnTo>
                  <a:pt x="8442" y="52364"/>
                </a:lnTo>
                <a:lnTo>
                  <a:pt x="8442" y="0"/>
                </a:lnTo>
                <a:close/>
              </a:path>
              <a:path w="78739" h="61595">
                <a:moveTo>
                  <a:pt x="78607" y="0"/>
                </a:moveTo>
                <a:lnTo>
                  <a:pt x="69921" y="0"/>
                </a:lnTo>
                <a:lnTo>
                  <a:pt x="69921" y="52364"/>
                </a:lnTo>
                <a:lnTo>
                  <a:pt x="78607" y="52364"/>
                </a:lnTo>
                <a:lnTo>
                  <a:pt x="78607" y="0"/>
                </a:lnTo>
                <a:close/>
              </a:path>
              <a:path w="78739" h="61595">
                <a:moveTo>
                  <a:pt x="8442" y="0"/>
                </a:moveTo>
                <a:lnTo>
                  <a:pt x="0" y="0"/>
                </a:lnTo>
                <a:lnTo>
                  <a:pt x="0" y="8729"/>
                </a:lnTo>
                <a:lnTo>
                  <a:pt x="8442" y="0"/>
                </a:lnTo>
                <a:close/>
              </a:path>
              <a:path w="78739" h="61595">
                <a:moveTo>
                  <a:pt x="69921" y="0"/>
                </a:moveTo>
                <a:lnTo>
                  <a:pt x="8442" y="0"/>
                </a:lnTo>
                <a:lnTo>
                  <a:pt x="8442" y="8729"/>
                </a:lnTo>
                <a:lnTo>
                  <a:pt x="69921" y="8729"/>
                </a:lnTo>
                <a:lnTo>
                  <a:pt x="69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3232445" y="4866094"/>
            <a:ext cx="78740" cy="61594"/>
          </a:xfrm>
          <a:custGeom>
            <a:avLst/>
            <a:gdLst/>
            <a:ahLst/>
            <a:cxnLst/>
            <a:rect l="l" t="t" r="r" b="b"/>
            <a:pathLst>
              <a:path w="78739" h="61595">
                <a:moveTo>
                  <a:pt x="0" y="0"/>
                </a:moveTo>
                <a:lnTo>
                  <a:pt x="69918" y="0"/>
                </a:lnTo>
                <a:lnTo>
                  <a:pt x="78619" y="0"/>
                </a:lnTo>
                <a:lnTo>
                  <a:pt x="78619" y="52363"/>
                </a:lnTo>
                <a:lnTo>
                  <a:pt x="69918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3232445" y="4866094"/>
            <a:ext cx="70485" cy="52705"/>
          </a:xfrm>
          <a:custGeom>
            <a:avLst/>
            <a:gdLst/>
            <a:ahLst/>
            <a:cxnLst/>
            <a:rect l="l" t="t" r="r" b="b"/>
            <a:pathLst>
              <a:path w="70485" h="52704">
                <a:moveTo>
                  <a:pt x="8458" y="52363"/>
                </a:moveTo>
                <a:lnTo>
                  <a:pt x="0" y="52363"/>
                </a:lnTo>
                <a:lnTo>
                  <a:pt x="69918" y="52363"/>
                </a:lnTo>
                <a:lnTo>
                  <a:pt x="69918" y="0"/>
                </a:lnTo>
                <a:lnTo>
                  <a:pt x="69918" y="8726"/>
                </a:lnTo>
                <a:lnTo>
                  <a:pt x="0" y="8726"/>
                </a:lnTo>
                <a:lnTo>
                  <a:pt x="8458" y="0"/>
                </a:lnTo>
                <a:lnTo>
                  <a:pt x="8458" y="52363"/>
                </a:lnTo>
                <a:close/>
              </a:path>
            </a:pathLst>
          </a:custGeom>
          <a:ln w="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873794" y="5017881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428" y="0"/>
                </a:lnTo>
              </a:path>
            </a:pathLst>
          </a:custGeom>
          <a:ln w="54002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3879616" y="4997351"/>
            <a:ext cx="201295" cy="61594"/>
          </a:xfrm>
          <a:custGeom>
            <a:avLst/>
            <a:gdLst/>
            <a:ahLst/>
            <a:cxnLst/>
            <a:rect l="l" t="t" r="r" b="b"/>
            <a:pathLst>
              <a:path w="201295" h="61595">
                <a:moveTo>
                  <a:pt x="8808" y="0"/>
                </a:moveTo>
                <a:lnTo>
                  <a:pt x="0" y="8726"/>
                </a:lnTo>
                <a:lnTo>
                  <a:pt x="0" y="61209"/>
                </a:lnTo>
                <a:lnTo>
                  <a:pt x="192359" y="61209"/>
                </a:lnTo>
                <a:lnTo>
                  <a:pt x="201167" y="52721"/>
                </a:lnTo>
                <a:lnTo>
                  <a:pt x="8808" y="52721"/>
                </a:lnTo>
                <a:lnTo>
                  <a:pt x="8808" y="0"/>
                </a:lnTo>
                <a:close/>
              </a:path>
              <a:path w="201295" h="61595">
                <a:moveTo>
                  <a:pt x="201167" y="0"/>
                </a:moveTo>
                <a:lnTo>
                  <a:pt x="192359" y="0"/>
                </a:lnTo>
                <a:lnTo>
                  <a:pt x="192359" y="52721"/>
                </a:lnTo>
                <a:lnTo>
                  <a:pt x="201167" y="52721"/>
                </a:lnTo>
                <a:lnTo>
                  <a:pt x="201167" y="0"/>
                </a:lnTo>
                <a:close/>
              </a:path>
              <a:path w="201295" h="61595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201295" h="61595">
                <a:moveTo>
                  <a:pt x="192359" y="0"/>
                </a:moveTo>
                <a:lnTo>
                  <a:pt x="8808" y="0"/>
                </a:lnTo>
                <a:lnTo>
                  <a:pt x="8808" y="8726"/>
                </a:lnTo>
                <a:lnTo>
                  <a:pt x="192359" y="8726"/>
                </a:lnTo>
                <a:lnTo>
                  <a:pt x="192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879597" y="4997358"/>
            <a:ext cx="201295" cy="61594"/>
          </a:xfrm>
          <a:custGeom>
            <a:avLst/>
            <a:gdLst/>
            <a:ahLst/>
            <a:cxnLst/>
            <a:rect l="l" t="t" r="r" b="b"/>
            <a:pathLst>
              <a:path w="201295" h="61595">
                <a:moveTo>
                  <a:pt x="0" y="0"/>
                </a:moveTo>
                <a:lnTo>
                  <a:pt x="192381" y="0"/>
                </a:lnTo>
                <a:lnTo>
                  <a:pt x="201174" y="0"/>
                </a:lnTo>
                <a:lnTo>
                  <a:pt x="201174" y="52720"/>
                </a:lnTo>
                <a:lnTo>
                  <a:pt x="192381" y="61212"/>
                </a:lnTo>
                <a:lnTo>
                  <a:pt x="0" y="61212"/>
                </a:lnTo>
                <a:lnTo>
                  <a:pt x="0" y="52720"/>
                </a:lnTo>
                <a:lnTo>
                  <a:pt x="0" y="0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879597" y="4997358"/>
            <a:ext cx="192405" cy="53340"/>
          </a:xfrm>
          <a:custGeom>
            <a:avLst/>
            <a:gdLst/>
            <a:ahLst/>
            <a:cxnLst/>
            <a:rect l="l" t="t" r="r" b="b"/>
            <a:pathLst>
              <a:path w="192404" h="53339">
                <a:moveTo>
                  <a:pt x="8823" y="52720"/>
                </a:moveTo>
                <a:lnTo>
                  <a:pt x="0" y="52720"/>
                </a:lnTo>
                <a:lnTo>
                  <a:pt x="192381" y="52720"/>
                </a:lnTo>
                <a:lnTo>
                  <a:pt x="192381" y="0"/>
                </a:lnTo>
                <a:lnTo>
                  <a:pt x="192381" y="8729"/>
                </a:lnTo>
                <a:lnTo>
                  <a:pt x="0" y="8729"/>
                </a:lnTo>
                <a:lnTo>
                  <a:pt x="8823" y="0"/>
                </a:lnTo>
                <a:lnTo>
                  <a:pt x="8823" y="5272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795064" y="5144697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955" y="0"/>
                </a:lnTo>
              </a:path>
            </a:pathLst>
          </a:custGeom>
          <a:ln w="452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800855" y="5128616"/>
            <a:ext cx="323850" cy="52705"/>
          </a:xfrm>
          <a:custGeom>
            <a:avLst/>
            <a:gdLst/>
            <a:ahLst/>
            <a:cxnLst/>
            <a:rect l="l" t="t" r="r" b="b"/>
            <a:pathLst>
              <a:path w="323850" h="52704">
                <a:moveTo>
                  <a:pt x="8808" y="0"/>
                </a:moveTo>
                <a:lnTo>
                  <a:pt x="0" y="8726"/>
                </a:lnTo>
                <a:lnTo>
                  <a:pt x="0" y="52709"/>
                </a:lnTo>
                <a:lnTo>
                  <a:pt x="315071" y="52709"/>
                </a:lnTo>
                <a:lnTo>
                  <a:pt x="323758" y="43875"/>
                </a:lnTo>
                <a:lnTo>
                  <a:pt x="8808" y="43875"/>
                </a:lnTo>
                <a:lnTo>
                  <a:pt x="8808" y="0"/>
                </a:lnTo>
                <a:close/>
              </a:path>
              <a:path w="323850" h="52704">
                <a:moveTo>
                  <a:pt x="323758" y="0"/>
                </a:moveTo>
                <a:lnTo>
                  <a:pt x="315071" y="0"/>
                </a:lnTo>
                <a:lnTo>
                  <a:pt x="315071" y="43875"/>
                </a:lnTo>
                <a:lnTo>
                  <a:pt x="323758" y="43875"/>
                </a:lnTo>
                <a:lnTo>
                  <a:pt x="323758" y="0"/>
                </a:lnTo>
                <a:close/>
              </a:path>
              <a:path w="323850" h="52704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323850" h="52704">
                <a:moveTo>
                  <a:pt x="315071" y="0"/>
                </a:moveTo>
                <a:lnTo>
                  <a:pt x="8808" y="0"/>
                </a:lnTo>
                <a:lnTo>
                  <a:pt x="8808" y="8726"/>
                </a:lnTo>
                <a:lnTo>
                  <a:pt x="315071" y="8726"/>
                </a:lnTo>
                <a:lnTo>
                  <a:pt x="315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800856" y="5128625"/>
            <a:ext cx="323850" cy="52705"/>
          </a:xfrm>
          <a:custGeom>
            <a:avLst/>
            <a:gdLst/>
            <a:ahLst/>
            <a:cxnLst/>
            <a:rect l="l" t="t" r="r" b="b"/>
            <a:pathLst>
              <a:path w="323850" h="52704">
                <a:moveTo>
                  <a:pt x="0" y="0"/>
                </a:moveTo>
                <a:lnTo>
                  <a:pt x="315057" y="0"/>
                </a:lnTo>
                <a:lnTo>
                  <a:pt x="323758" y="0"/>
                </a:lnTo>
                <a:lnTo>
                  <a:pt x="323758" y="43874"/>
                </a:lnTo>
                <a:lnTo>
                  <a:pt x="315057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3800856" y="5128625"/>
            <a:ext cx="315595" cy="44450"/>
          </a:xfrm>
          <a:custGeom>
            <a:avLst/>
            <a:gdLst/>
            <a:ahLst/>
            <a:cxnLst/>
            <a:rect l="l" t="t" r="r" b="b"/>
            <a:pathLst>
              <a:path w="315595" h="44450">
                <a:moveTo>
                  <a:pt x="8823" y="43874"/>
                </a:moveTo>
                <a:lnTo>
                  <a:pt x="0" y="43874"/>
                </a:lnTo>
                <a:lnTo>
                  <a:pt x="315057" y="43874"/>
                </a:lnTo>
                <a:lnTo>
                  <a:pt x="315057" y="0"/>
                </a:lnTo>
                <a:lnTo>
                  <a:pt x="315057" y="8726"/>
                </a:lnTo>
                <a:lnTo>
                  <a:pt x="0" y="8726"/>
                </a:lnTo>
                <a:lnTo>
                  <a:pt x="8823" y="0"/>
                </a:lnTo>
                <a:lnTo>
                  <a:pt x="8823" y="43874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066184" y="527174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516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071975" y="5251322"/>
            <a:ext cx="236854" cy="61594"/>
          </a:xfrm>
          <a:custGeom>
            <a:avLst/>
            <a:gdLst/>
            <a:ahLst/>
            <a:cxnLst/>
            <a:rect l="l" t="t" r="r" b="b"/>
            <a:pathLst>
              <a:path w="236854" h="61595">
                <a:moveTo>
                  <a:pt x="8808" y="0"/>
                </a:moveTo>
                <a:lnTo>
                  <a:pt x="0" y="8513"/>
                </a:lnTo>
                <a:lnTo>
                  <a:pt x="0" y="61234"/>
                </a:lnTo>
                <a:lnTo>
                  <a:pt x="227502" y="61234"/>
                </a:lnTo>
                <a:lnTo>
                  <a:pt x="236311" y="52459"/>
                </a:lnTo>
                <a:lnTo>
                  <a:pt x="8808" y="52459"/>
                </a:lnTo>
                <a:lnTo>
                  <a:pt x="8808" y="0"/>
                </a:lnTo>
                <a:close/>
              </a:path>
              <a:path w="236854" h="61595">
                <a:moveTo>
                  <a:pt x="236311" y="0"/>
                </a:moveTo>
                <a:lnTo>
                  <a:pt x="227502" y="0"/>
                </a:lnTo>
                <a:lnTo>
                  <a:pt x="227502" y="52459"/>
                </a:lnTo>
                <a:lnTo>
                  <a:pt x="236311" y="52459"/>
                </a:lnTo>
                <a:lnTo>
                  <a:pt x="236311" y="0"/>
                </a:lnTo>
                <a:close/>
              </a:path>
              <a:path w="236854" h="61595">
                <a:moveTo>
                  <a:pt x="8808" y="0"/>
                </a:moveTo>
                <a:lnTo>
                  <a:pt x="0" y="0"/>
                </a:lnTo>
                <a:lnTo>
                  <a:pt x="0" y="8513"/>
                </a:lnTo>
                <a:lnTo>
                  <a:pt x="8808" y="0"/>
                </a:lnTo>
                <a:close/>
              </a:path>
              <a:path w="236854" h="61595">
                <a:moveTo>
                  <a:pt x="227502" y="0"/>
                </a:moveTo>
                <a:lnTo>
                  <a:pt x="8808" y="0"/>
                </a:lnTo>
                <a:lnTo>
                  <a:pt x="8808" y="8513"/>
                </a:lnTo>
                <a:lnTo>
                  <a:pt x="227502" y="8513"/>
                </a:lnTo>
                <a:lnTo>
                  <a:pt x="22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071978" y="5251330"/>
            <a:ext cx="236854" cy="61594"/>
          </a:xfrm>
          <a:custGeom>
            <a:avLst/>
            <a:gdLst/>
            <a:ahLst/>
            <a:cxnLst/>
            <a:rect l="l" t="t" r="r" b="b"/>
            <a:pathLst>
              <a:path w="236854" h="61595">
                <a:moveTo>
                  <a:pt x="0" y="0"/>
                </a:moveTo>
                <a:lnTo>
                  <a:pt x="227492" y="0"/>
                </a:lnTo>
                <a:lnTo>
                  <a:pt x="236315" y="0"/>
                </a:lnTo>
                <a:lnTo>
                  <a:pt x="236315" y="52457"/>
                </a:lnTo>
                <a:lnTo>
                  <a:pt x="227492" y="61233"/>
                </a:lnTo>
                <a:lnTo>
                  <a:pt x="0" y="61233"/>
                </a:lnTo>
                <a:lnTo>
                  <a:pt x="0" y="52457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071978" y="5251330"/>
            <a:ext cx="227965" cy="52705"/>
          </a:xfrm>
          <a:custGeom>
            <a:avLst/>
            <a:gdLst/>
            <a:ahLst/>
            <a:cxnLst/>
            <a:rect l="l" t="t" r="r" b="b"/>
            <a:pathLst>
              <a:path w="227964" h="52704">
                <a:moveTo>
                  <a:pt x="8792" y="52457"/>
                </a:moveTo>
                <a:lnTo>
                  <a:pt x="0" y="52457"/>
                </a:lnTo>
                <a:lnTo>
                  <a:pt x="227492" y="52457"/>
                </a:lnTo>
                <a:lnTo>
                  <a:pt x="227492" y="0"/>
                </a:lnTo>
                <a:lnTo>
                  <a:pt x="227492" y="8512"/>
                </a:lnTo>
                <a:lnTo>
                  <a:pt x="0" y="8512"/>
                </a:lnTo>
                <a:lnTo>
                  <a:pt x="8792" y="0"/>
                </a:lnTo>
                <a:lnTo>
                  <a:pt x="8792" y="52457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217834" y="540301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005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223656" y="5382588"/>
            <a:ext cx="245110" cy="61594"/>
          </a:xfrm>
          <a:custGeom>
            <a:avLst/>
            <a:gdLst/>
            <a:ahLst/>
            <a:cxnLst/>
            <a:rect l="l" t="t" r="r" b="b"/>
            <a:pathLst>
              <a:path w="245110" h="61595">
                <a:moveTo>
                  <a:pt x="8808" y="0"/>
                </a:moveTo>
                <a:lnTo>
                  <a:pt x="0" y="8787"/>
                </a:lnTo>
                <a:lnTo>
                  <a:pt x="0" y="61234"/>
                </a:lnTo>
                <a:lnTo>
                  <a:pt x="235945" y="61234"/>
                </a:lnTo>
                <a:lnTo>
                  <a:pt x="244754" y="52446"/>
                </a:lnTo>
                <a:lnTo>
                  <a:pt x="8808" y="52446"/>
                </a:lnTo>
                <a:lnTo>
                  <a:pt x="8808" y="0"/>
                </a:lnTo>
                <a:close/>
              </a:path>
              <a:path w="245110" h="61595">
                <a:moveTo>
                  <a:pt x="244754" y="0"/>
                </a:moveTo>
                <a:lnTo>
                  <a:pt x="235945" y="0"/>
                </a:lnTo>
                <a:lnTo>
                  <a:pt x="235945" y="52446"/>
                </a:lnTo>
                <a:lnTo>
                  <a:pt x="244754" y="52446"/>
                </a:lnTo>
                <a:lnTo>
                  <a:pt x="244754" y="0"/>
                </a:lnTo>
                <a:close/>
              </a:path>
              <a:path w="245110" h="61595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245110" h="61595">
                <a:moveTo>
                  <a:pt x="235945" y="0"/>
                </a:moveTo>
                <a:lnTo>
                  <a:pt x="8808" y="0"/>
                </a:lnTo>
                <a:lnTo>
                  <a:pt x="8808" y="8787"/>
                </a:lnTo>
                <a:lnTo>
                  <a:pt x="235945" y="8787"/>
                </a:lnTo>
                <a:lnTo>
                  <a:pt x="235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223652" y="5382597"/>
            <a:ext cx="245110" cy="61594"/>
          </a:xfrm>
          <a:custGeom>
            <a:avLst/>
            <a:gdLst/>
            <a:ahLst/>
            <a:cxnLst/>
            <a:rect l="l" t="t" r="r" b="b"/>
            <a:pathLst>
              <a:path w="245110" h="61595">
                <a:moveTo>
                  <a:pt x="0" y="0"/>
                </a:moveTo>
                <a:lnTo>
                  <a:pt x="235950" y="0"/>
                </a:lnTo>
                <a:lnTo>
                  <a:pt x="244773" y="0"/>
                </a:lnTo>
                <a:lnTo>
                  <a:pt x="244773" y="52445"/>
                </a:lnTo>
                <a:lnTo>
                  <a:pt x="235950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223652" y="5382597"/>
            <a:ext cx="236220" cy="52705"/>
          </a:xfrm>
          <a:custGeom>
            <a:avLst/>
            <a:gdLst/>
            <a:ahLst/>
            <a:cxnLst/>
            <a:rect l="l" t="t" r="r" b="b"/>
            <a:pathLst>
              <a:path w="236220" h="52704">
                <a:moveTo>
                  <a:pt x="8792" y="52445"/>
                </a:moveTo>
                <a:lnTo>
                  <a:pt x="0" y="52445"/>
                </a:lnTo>
                <a:lnTo>
                  <a:pt x="235950" y="52445"/>
                </a:lnTo>
                <a:lnTo>
                  <a:pt x="235950" y="0"/>
                </a:lnTo>
                <a:lnTo>
                  <a:pt x="235950" y="8784"/>
                </a:lnTo>
                <a:lnTo>
                  <a:pt x="0" y="8784"/>
                </a:lnTo>
                <a:lnTo>
                  <a:pt x="8792" y="0"/>
                </a:lnTo>
                <a:lnTo>
                  <a:pt x="8792" y="52445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987545" y="552548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77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993367" y="5505069"/>
            <a:ext cx="114300" cy="61594"/>
          </a:xfrm>
          <a:custGeom>
            <a:avLst/>
            <a:gdLst/>
            <a:ahLst/>
            <a:cxnLst/>
            <a:rect l="l" t="t" r="r" b="b"/>
            <a:pathLst>
              <a:path w="114300" h="61595">
                <a:moveTo>
                  <a:pt x="8808" y="0"/>
                </a:moveTo>
                <a:lnTo>
                  <a:pt x="0" y="8787"/>
                </a:lnTo>
                <a:lnTo>
                  <a:pt x="0" y="61234"/>
                </a:lnTo>
                <a:lnTo>
                  <a:pt x="104942" y="61234"/>
                </a:lnTo>
                <a:lnTo>
                  <a:pt x="113751" y="52446"/>
                </a:lnTo>
                <a:lnTo>
                  <a:pt x="8808" y="52446"/>
                </a:lnTo>
                <a:lnTo>
                  <a:pt x="8808" y="0"/>
                </a:lnTo>
                <a:close/>
              </a:path>
              <a:path w="114300" h="61595">
                <a:moveTo>
                  <a:pt x="113751" y="0"/>
                </a:moveTo>
                <a:lnTo>
                  <a:pt x="104942" y="0"/>
                </a:lnTo>
                <a:lnTo>
                  <a:pt x="104942" y="52446"/>
                </a:lnTo>
                <a:lnTo>
                  <a:pt x="113751" y="52446"/>
                </a:lnTo>
                <a:lnTo>
                  <a:pt x="113751" y="0"/>
                </a:lnTo>
                <a:close/>
              </a:path>
              <a:path w="114300" h="61595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114300" h="61595">
                <a:moveTo>
                  <a:pt x="104942" y="0"/>
                </a:moveTo>
                <a:lnTo>
                  <a:pt x="8808" y="0"/>
                </a:lnTo>
                <a:lnTo>
                  <a:pt x="8808" y="8787"/>
                </a:lnTo>
                <a:lnTo>
                  <a:pt x="104942" y="8787"/>
                </a:lnTo>
                <a:lnTo>
                  <a:pt x="104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3993358" y="5505075"/>
            <a:ext cx="114300" cy="61594"/>
          </a:xfrm>
          <a:custGeom>
            <a:avLst/>
            <a:gdLst/>
            <a:ahLst/>
            <a:cxnLst/>
            <a:rect l="l" t="t" r="r" b="b"/>
            <a:pathLst>
              <a:path w="114300" h="61595">
                <a:moveTo>
                  <a:pt x="0" y="0"/>
                </a:moveTo>
                <a:lnTo>
                  <a:pt x="104937" y="0"/>
                </a:lnTo>
                <a:lnTo>
                  <a:pt x="113761" y="0"/>
                </a:lnTo>
                <a:lnTo>
                  <a:pt x="113761" y="52445"/>
                </a:lnTo>
                <a:lnTo>
                  <a:pt x="104937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993358" y="5505075"/>
            <a:ext cx="105410" cy="52705"/>
          </a:xfrm>
          <a:custGeom>
            <a:avLst/>
            <a:gdLst/>
            <a:ahLst/>
            <a:cxnLst/>
            <a:rect l="l" t="t" r="r" b="b"/>
            <a:pathLst>
              <a:path w="105410" h="52704">
                <a:moveTo>
                  <a:pt x="8792" y="52445"/>
                </a:moveTo>
                <a:lnTo>
                  <a:pt x="0" y="52445"/>
                </a:lnTo>
                <a:lnTo>
                  <a:pt x="104937" y="52445"/>
                </a:lnTo>
                <a:lnTo>
                  <a:pt x="104937" y="0"/>
                </a:lnTo>
                <a:lnTo>
                  <a:pt x="104937" y="8784"/>
                </a:lnTo>
                <a:lnTo>
                  <a:pt x="0" y="8784"/>
                </a:lnTo>
                <a:lnTo>
                  <a:pt x="8792" y="0"/>
                </a:lnTo>
                <a:lnTo>
                  <a:pt x="8792" y="52445"/>
                </a:lnTo>
                <a:close/>
              </a:path>
            </a:pathLst>
          </a:custGeom>
          <a:ln w="8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672626" y="565674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77" y="0"/>
                </a:lnTo>
              </a:path>
            </a:pathLst>
          </a:custGeom>
          <a:ln w="53716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678417" y="5636334"/>
            <a:ext cx="114300" cy="61594"/>
          </a:xfrm>
          <a:custGeom>
            <a:avLst/>
            <a:gdLst/>
            <a:ahLst/>
            <a:cxnLst/>
            <a:rect l="l" t="t" r="r" b="b"/>
            <a:pathLst>
              <a:path w="114300" h="61595">
                <a:moveTo>
                  <a:pt x="8686" y="0"/>
                </a:moveTo>
                <a:lnTo>
                  <a:pt x="0" y="8787"/>
                </a:lnTo>
                <a:lnTo>
                  <a:pt x="0" y="61234"/>
                </a:lnTo>
                <a:lnTo>
                  <a:pt x="104942" y="61234"/>
                </a:lnTo>
                <a:lnTo>
                  <a:pt x="113751" y="52446"/>
                </a:lnTo>
                <a:lnTo>
                  <a:pt x="8686" y="52446"/>
                </a:lnTo>
                <a:lnTo>
                  <a:pt x="8686" y="0"/>
                </a:lnTo>
                <a:close/>
              </a:path>
              <a:path w="114300" h="61595">
                <a:moveTo>
                  <a:pt x="113751" y="0"/>
                </a:moveTo>
                <a:lnTo>
                  <a:pt x="104942" y="0"/>
                </a:lnTo>
                <a:lnTo>
                  <a:pt x="104942" y="52446"/>
                </a:lnTo>
                <a:lnTo>
                  <a:pt x="113751" y="52446"/>
                </a:lnTo>
                <a:lnTo>
                  <a:pt x="113751" y="0"/>
                </a:lnTo>
                <a:close/>
              </a:path>
              <a:path w="114300" h="61595">
                <a:moveTo>
                  <a:pt x="8686" y="0"/>
                </a:moveTo>
                <a:lnTo>
                  <a:pt x="0" y="0"/>
                </a:lnTo>
                <a:lnTo>
                  <a:pt x="0" y="8787"/>
                </a:lnTo>
                <a:lnTo>
                  <a:pt x="8686" y="0"/>
                </a:lnTo>
                <a:close/>
              </a:path>
              <a:path w="114300" h="61595">
                <a:moveTo>
                  <a:pt x="104942" y="0"/>
                </a:moveTo>
                <a:lnTo>
                  <a:pt x="8686" y="0"/>
                </a:lnTo>
                <a:lnTo>
                  <a:pt x="8686" y="8787"/>
                </a:lnTo>
                <a:lnTo>
                  <a:pt x="104942" y="8787"/>
                </a:lnTo>
                <a:lnTo>
                  <a:pt x="104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678423" y="5636339"/>
            <a:ext cx="114300" cy="61594"/>
          </a:xfrm>
          <a:custGeom>
            <a:avLst/>
            <a:gdLst/>
            <a:ahLst/>
            <a:cxnLst/>
            <a:rect l="l" t="t" r="r" b="b"/>
            <a:pathLst>
              <a:path w="114300" h="61595">
                <a:moveTo>
                  <a:pt x="0" y="0"/>
                </a:moveTo>
                <a:lnTo>
                  <a:pt x="104937" y="0"/>
                </a:lnTo>
                <a:lnTo>
                  <a:pt x="113730" y="0"/>
                </a:lnTo>
                <a:lnTo>
                  <a:pt x="113730" y="52448"/>
                </a:lnTo>
                <a:lnTo>
                  <a:pt x="104937" y="61236"/>
                </a:lnTo>
                <a:lnTo>
                  <a:pt x="0" y="61236"/>
                </a:lnTo>
                <a:lnTo>
                  <a:pt x="0" y="52448"/>
                </a:lnTo>
                <a:lnTo>
                  <a:pt x="0" y="0"/>
                </a:lnTo>
                <a:close/>
              </a:path>
            </a:pathLst>
          </a:custGeom>
          <a:ln w="8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678423" y="5636339"/>
            <a:ext cx="105410" cy="52705"/>
          </a:xfrm>
          <a:custGeom>
            <a:avLst/>
            <a:gdLst/>
            <a:ahLst/>
            <a:cxnLst/>
            <a:rect l="l" t="t" r="r" b="b"/>
            <a:pathLst>
              <a:path w="105410" h="52704">
                <a:moveTo>
                  <a:pt x="8701" y="52448"/>
                </a:moveTo>
                <a:lnTo>
                  <a:pt x="0" y="52448"/>
                </a:lnTo>
                <a:lnTo>
                  <a:pt x="104937" y="52448"/>
                </a:lnTo>
                <a:lnTo>
                  <a:pt x="104937" y="0"/>
                </a:lnTo>
                <a:lnTo>
                  <a:pt x="104937" y="8787"/>
                </a:lnTo>
                <a:lnTo>
                  <a:pt x="0" y="8787"/>
                </a:lnTo>
                <a:lnTo>
                  <a:pt x="8701" y="0"/>
                </a:lnTo>
                <a:lnTo>
                  <a:pt x="8701" y="52448"/>
                </a:lnTo>
                <a:close/>
              </a:path>
            </a:pathLst>
          </a:custGeom>
          <a:ln w="8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777569" y="5783622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056" y="0"/>
                </a:lnTo>
              </a:path>
            </a:pathLst>
          </a:custGeom>
          <a:ln w="44930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783360" y="5767602"/>
            <a:ext cx="358775" cy="52705"/>
          </a:xfrm>
          <a:custGeom>
            <a:avLst/>
            <a:gdLst/>
            <a:ahLst/>
            <a:cxnLst/>
            <a:rect l="l" t="t" r="r" b="b"/>
            <a:pathLst>
              <a:path w="358775" h="52704">
                <a:moveTo>
                  <a:pt x="8808" y="0"/>
                </a:moveTo>
                <a:lnTo>
                  <a:pt x="0" y="8787"/>
                </a:lnTo>
                <a:lnTo>
                  <a:pt x="0" y="52446"/>
                </a:lnTo>
                <a:lnTo>
                  <a:pt x="350062" y="52446"/>
                </a:lnTo>
                <a:lnTo>
                  <a:pt x="358536" y="43659"/>
                </a:lnTo>
                <a:lnTo>
                  <a:pt x="8808" y="43659"/>
                </a:lnTo>
                <a:lnTo>
                  <a:pt x="8808" y="0"/>
                </a:lnTo>
                <a:close/>
              </a:path>
              <a:path w="358775" h="52704">
                <a:moveTo>
                  <a:pt x="358536" y="0"/>
                </a:moveTo>
                <a:lnTo>
                  <a:pt x="350062" y="0"/>
                </a:lnTo>
                <a:lnTo>
                  <a:pt x="350062" y="43659"/>
                </a:lnTo>
                <a:lnTo>
                  <a:pt x="358536" y="43659"/>
                </a:lnTo>
                <a:lnTo>
                  <a:pt x="358536" y="0"/>
                </a:lnTo>
                <a:close/>
              </a:path>
              <a:path w="358775" h="52704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358775" h="52704">
                <a:moveTo>
                  <a:pt x="350062" y="0"/>
                </a:moveTo>
                <a:lnTo>
                  <a:pt x="8808" y="0"/>
                </a:lnTo>
                <a:lnTo>
                  <a:pt x="8808" y="8787"/>
                </a:lnTo>
                <a:lnTo>
                  <a:pt x="350062" y="8787"/>
                </a:lnTo>
                <a:lnTo>
                  <a:pt x="350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783361" y="5767606"/>
            <a:ext cx="358775" cy="52705"/>
          </a:xfrm>
          <a:custGeom>
            <a:avLst/>
            <a:gdLst/>
            <a:ahLst/>
            <a:cxnLst/>
            <a:rect l="l" t="t" r="r" b="b"/>
            <a:pathLst>
              <a:path w="358775" h="52704">
                <a:moveTo>
                  <a:pt x="0" y="0"/>
                </a:moveTo>
                <a:lnTo>
                  <a:pt x="350046" y="0"/>
                </a:lnTo>
                <a:lnTo>
                  <a:pt x="358535" y="0"/>
                </a:lnTo>
                <a:lnTo>
                  <a:pt x="358535" y="43660"/>
                </a:lnTo>
                <a:lnTo>
                  <a:pt x="350046" y="52448"/>
                </a:lnTo>
                <a:lnTo>
                  <a:pt x="0" y="52448"/>
                </a:lnTo>
                <a:lnTo>
                  <a:pt x="0" y="43660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783361" y="5767606"/>
            <a:ext cx="350520" cy="43815"/>
          </a:xfrm>
          <a:custGeom>
            <a:avLst/>
            <a:gdLst/>
            <a:ahLst/>
            <a:cxnLst/>
            <a:rect l="l" t="t" r="r" b="b"/>
            <a:pathLst>
              <a:path w="350520" h="43814">
                <a:moveTo>
                  <a:pt x="8792" y="43660"/>
                </a:moveTo>
                <a:lnTo>
                  <a:pt x="0" y="43660"/>
                </a:lnTo>
                <a:lnTo>
                  <a:pt x="350046" y="43660"/>
                </a:lnTo>
                <a:lnTo>
                  <a:pt x="350046" y="0"/>
                </a:lnTo>
                <a:lnTo>
                  <a:pt x="350046" y="8787"/>
                </a:lnTo>
                <a:lnTo>
                  <a:pt x="0" y="8787"/>
                </a:lnTo>
                <a:lnTo>
                  <a:pt x="8792" y="0"/>
                </a:lnTo>
                <a:lnTo>
                  <a:pt x="8792" y="436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716456" y="5910488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84" y="0"/>
                </a:lnTo>
              </a:path>
            </a:pathLst>
          </a:custGeom>
          <a:ln w="53728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722247" y="5890067"/>
            <a:ext cx="411480" cy="61594"/>
          </a:xfrm>
          <a:custGeom>
            <a:avLst/>
            <a:gdLst/>
            <a:ahLst/>
            <a:cxnLst/>
            <a:rect l="l" t="t" r="r" b="b"/>
            <a:pathLst>
              <a:path w="411479" h="61595">
                <a:moveTo>
                  <a:pt x="8808" y="0"/>
                </a:moveTo>
                <a:lnTo>
                  <a:pt x="0" y="8799"/>
                </a:lnTo>
                <a:lnTo>
                  <a:pt x="0" y="61246"/>
                </a:lnTo>
                <a:lnTo>
                  <a:pt x="402366" y="61246"/>
                </a:lnTo>
                <a:lnTo>
                  <a:pt x="411175" y="52459"/>
                </a:lnTo>
                <a:lnTo>
                  <a:pt x="8808" y="52459"/>
                </a:lnTo>
                <a:lnTo>
                  <a:pt x="8808" y="0"/>
                </a:lnTo>
                <a:close/>
              </a:path>
              <a:path w="411479" h="61595">
                <a:moveTo>
                  <a:pt x="411175" y="0"/>
                </a:moveTo>
                <a:lnTo>
                  <a:pt x="402366" y="0"/>
                </a:lnTo>
                <a:lnTo>
                  <a:pt x="402366" y="52459"/>
                </a:lnTo>
                <a:lnTo>
                  <a:pt x="411175" y="52459"/>
                </a:lnTo>
                <a:lnTo>
                  <a:pt x="411175" y="0"/>
                </a:lnTo>
                <a:close/>
              </a:path>
              <a:path w="411479" h="61595">
                <a:moveTo>
                  <a:pt x="8808" y="0"/>
                </a:moveTo>
                <a:lnTo>
                  <a:pt x="0" y="0"/>
                </a:lnTo>
                <a:lnTo>
                  <a:pt x="0" y="8799"/>
                </a:lnTo>
                <a:lnTo>
                  <a:pt x="8808" y="0"/>
                </a:lnTo>
                <a:close/>
              </a:path>
              <a:path w="411479" h="61595">
                <a:moveTo>
                  <a:pt x="402366" y="0"/>
                </a:moveTo>
                <a:lnTo>
                  <a:pt x="8808" y="0"/>
                </a:lnTo>
                <a:lnTo>
                  <a:pt x="8808" y="8799"/>
                </a:lnTo>
                <a:lnTo>
                  <a:pt x="402366" y="8799"/>
                </a:lnTo>
                <a:lnTo>
                  <a:pt x="402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722236" y="5890073"/>
            <a:ext cx="411480" cy="61594"/>
          </a:xfrm>
          <a:custGeom>
            <a:avLst/>
            <a:gdLst/>
            <a:ahLst/>
            <a:cxnLst/>
            <a:rect l="l" t="t" r="r" b="b"/>
            <a:pathLst>
              <a:path w="411479" h="61595">
                <a:moveTo>
                  <a:pt x="0" y="0"/>
                </a:moveTo>
                <a:lnTo>
                  <a:pt x="402378" y="0"/>
                </a:lnTo>
                <a:lnTo>
                  <a:pt x="411171" y="0"/>
                </a:lnTo>
                <a:lnTo>
                  <a:pt x="411171" y="52460"/>
                </a:lnTo>
                <a:lnTo>
                  <a:pt x="402378" y="61245"/>
                </a:lnTo>
                <a:lnTo>
                  <a:pt x="0" y="61245"/>
                </a:lnTo>
                <a:lnTo>
                  <a:pt x="0" y="52460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722236" y="5890073"/>
            <a:ext cx="402590" cy="52705"/>
          </a:xfrm>
          <a:custGeom>
            <a:avLst/>
            <a:gdLst/>
            <a:ahLst/>
            <a:cxnLst/>
            <a:rect l="l" t="t" r="r" b="b"/>
            <a:pathLst>
              <a:path w="402589" h="52704">
                <a:moveTo>
                  <a:pt x="8823" y="52460"/>
                </a:moveTo>
                <a:lnTo>
                  <a:pt x="0" y="52460"/>
                </a:lnTo>
                <a:lnTo>
                  <a:pt x="402378" y="52460"/>
                </a:lnTo>
                <a:lnTo>
                  <a:pt x="402378" y="0"/>
                </a:lnTo>
                <a:lnTo>
                  <a:pt x="402378" y="8799"/>
                </a:lnTo>
                <a:lnTo>
                  <a:pt x="0" y="8799"/>
                </a:lnTo>
                <a:lnTo>
                  <a:pt x="8823" y="0"/>
                </a:lnTo>
                <a:lnTo>
                  <a:pt x="8823" y="524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293687" y="6041902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725" y="0"/>
                </a:lnTo>
              </a:path>
            </a:pathLst>
          </a:custGeom>
          <a:ln w="54002">
            <a:solidFill>
              <a:srgbClr val="A7B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299478" y="6021336"/>
            <a:ext cx="568960" cy="61594"/>
          </a:xfrm>
          <a:custGeom>
            <a:avLst/>
            <a:gdLst/>
            <a:ahLst/>
            <a:cxnLst/>
            <a:rect l="l" t="t" r="r" b="b"/>
            <a:pathLst>
              <a:path w="568960" h="61595">
                <a:moveTo>
                  <a:pt x="8808" y="0"/>
                </a:moveTo>
                <a:lnTo>
                  <a:pt x="0" y="8799"/>
                </a:lnTo>
                <a:lnTo>
                  <a:pt x="0" y="61246"/>
                </a:lnTo>
                <a:lnTo>
                  <a:pt x="559826" y="61246"/>
                </a:lnTo>
                <a:lnTo>
                  <a:pt x="568512" y="52745"/>
                </a:lnTo>
                <a:lnTo>
                  <a:pt x="8808" y="52745"/>
                </a:lnTo>
                <a:lnTo>
                  <a:pt x="8808" y="0"/>
                </a:lnTo>
                <a:close/>
              </a:path>
              <a:path w="568960" h="61595">
                <a:moveTo>
                  <a:pt x="568512" y="0"/>
                </a:moveTo>
                <a:lnTo>
                  <a:pt x="559826" y="0"/>
                </a:lnTo>
                <a:lnTo>
                  <a:pt x="559826" y="52745"/>
                </a:lnTo>
                <a:lnTo>
                  <a:pt x="568512" y="52745"/>
                </a:lnTo>
                <a:lnTo>
                  <a:pt x="568512" y="0"/>
                </a:lnTo>
                <a:close/>
              </a:path>
              <a:path w="568960" h="61595">
                <a:moveTo>
                  <a:pt x="8808" y="0"/>
                </a:moveTo>
                <a:lnTo>
                  <a:pt x="0" y="0"/>
                </a:lnTo>
                <a:lnTo>
                  <a:pt x="0" y="8799"/>
                </a:lnTo>
                <a:lnTo>
                  <a:pt x="8808" y="0"/>
                </a:lnTo>
                <a:close/>
              </a:path>
              <a:path w="568960" h="61595">
                <a:moveTo>
                  <a:pt x="559826" y="0"/>
                </a:moveTo>
                <a:lnTo>
                  <a:pt x="8808" y="0"/>
                </a:lnTo>
                <a:lnTo>
                  <a:pt x="8808" y="8799"/>
                </a:lnTo>
                <a:lnTo>
                  <a:pt x="559826" y="8799"/>
                </a:lnTo>
                <a:lnTo>
                  <a:pt x="559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299470" y="6021340"/>
            <a:ext cx="568960" cy="61594"/>
          </a:xfrm>
          <a:custGeom>
            <a:avLst/>
            <a:gdLst/>
            <a:ahLst/>
            <a:cxnLst/>
            <a:rect l="l" t="t" r="r" b="b"/>
            <a:pathLst>
              <a:path w="568960" h="61595">
                <a:moveTo>
                  <a:pt x="0" y="0"/>
                </a:moveTo>
                <a:lnTo>
                  <a:pt x="559830" y="0"/>
                </a:lnTo>
                <a:lnTo>
                  <a:pt x="568532" y="0"/>
                </a:lnTo>
                <a:lnTo>
                  <a:pt x="568532" y="52744"/>
                </a:lnTo>
                <a:lnTo>
                  <a:pt x="559830" y="61245"/>
                </a:lnTo>
                <a:lnTo>
                  <a:pt x="0" y="61245"/>
                </a:lnTo>
                <a:lnTo>
                  <a:pt x="0" y="52744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299470" y="6021340"/>
            <a:ext cx="560070" cy="53340"/>
          </a:xfrm>
          <a:custGeom>
            <a:avLst/>
            <a:gdLst/>
            <a:ahLst/>
            <a:cxnLst/>
            <a:rect l="l" t="t" r="r" b="b"/>
            <a:pathLst>
              <a:path w="560070" h="53339">
                <a:moveTo>
                  <a:pt x="8823" y="52744"/>
                </a:moveTo>
                <a:lnTo>
                  <a:pt x="0" y="52744"/>
                </a:lnTo>
                <a:lnTo>
                  <a:pt x="559830" y="52744"/>
                </a:lnTo>
                <a:lnTo>
                  <a:pt x="559830" y="0"/>
                </a:lnTo>
                <a:lnTo>
                  <a:pt x="559830" y="8799"/>
                </a:lnTo>
                <a:lnTo>
                  <a:pt x="0" y="8799"/>
                </a:lnTo>
                <a:lnTo>
                  <a:pt x="8823" y="0"/>
                </a:lnTo>
                <a:lnTo>
                  <a:pt x="8823" y="52744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932121" y="2050600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4387" y="0"/>
                </a:moveTo>
                <a:lnTo>
                  <a:pt x="4387" y="52732"/>
                </a:lnTo>
              </a:path>
            </a:pathLst>
          </a:custGeom>
          <a:ln w="10044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937912" y="2056455"/>
            <a:ext cx="12065" cy="61594"/>
          </a:xfrm>
          <a:custGeom>
            <a:avLst/>
            <a:gdLst/>
            <a:ahLst/>
            <a:cxnLst/>
            <a:rect l="l" t="t" r="r" b="b"/>
            <a:pathLst>
              <a:path w="12064" h="61594">
                <a:moveTo>
                  <a:pt x="8839" y="0"/>
                </a:moveTo>
                <a:lnTo>
                  <a:pt x="0" y="8839"/>
                </a:lnTo>
                <a:lnTo>
                  <a:pt x="0" y="61203"/>
                </a:lnTo>
                <a:lnTo>
                  <a:pt x="8839" y="61203"/>
                </a:lnTo>
                <a:lnTo>
                  <a:pt x="11777" y="58327"/>
                </a:lnTo>
                <a:lnTo>
                  <a:pt x="11777" y="52699"/>
                </a:lnTo>
                <a:lnTo>
                  <a:pt x="8839" y="52699"/>
                </a:lnTo>
                <a:lnTo>
                  <a:pt x="8839" y="0"/>
                </a:lnTo>
                <a:close/>
              </a:path>
              <a:path w="12064" h="61594">
                <a:moveTo>
                  <a:pt x="11777" y="0"/>
                </a:moveTo>
                <a:lnTo>
                  <a:pt x="8839" y="0"/>
                </a:lnTo>
                <a:lnTo>
                  <a:pt x="8839" y="52699"/>
                </a:lnTo>
                <a:lnTo>
                  <a:pt x="11777" y="52699"/>
                </a:lnTo>
                <a:lnTo>
                  <a:pt x="11777" y="0"/>
                </a:lnTo>
                <a:close/>
              </a:path>
              <a:path w="12064" h="61594">
                <a:moveTo>
                  <a:pt x="8839" y="0"/>
                </a:moveTo>
                <a:lnTo>
                  <a:pt x="0" y="0"/>
                </a:lnTo>
                <a:lnTo>
                  <a:pt x="0" y="8839"/>
                </a:lnTo>
                <a:lnTo>
                  <a:pt x="8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937921" y="205645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68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937921" y="2056458"/>
            <a:ext cx="12065" cy="61594"/>
          </a:xfrm>
          <a:custGeom>
            <a:avLst/>
            <a:gdLst/>
            <a:ahLst/>
            <a:cxnLst/>
            <a:rect l="l" t="t" r="r" b="b"/>
            <a:pathLst>
              <a:path w="12064" h="61594">
                <a:moveTo>
                  <a:pt x="11768" y="58348"/>
                </a:moveTo>
                <a:lnTo>
                  <a:pt x="8823" y="61221"/>
                </a:lnTo>
                <a:lnTo>
                  <a:pt x="0" y="61221"/>
                </a:lnTo>
                <a:lnTo>
                  <a:pt x="0" y="52732"/>
                </a:lnTo>
                <a:lnTo>
                  <a:pt x="0" y="0"/>
                </a:lnTo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937921" y="2056458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8823" y="52732"/>
                </a:moveTo>
                <a:lnTo>
                  <a:pt x="0" y="52732"/>
                </a:lnTo>
                <a:lnTo>
                  <a:pt x="8823" y="52732"/>
                </a:lnTo>
                <a:lnTo>
                  <a:pt x="8823" y="0"/>
                </a:lnTo>
                <a:lnTo>
                  <a:pt x="8823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732"/>
                </a:lnTo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786377" y="3354978"/>
            <a:ext cx="805180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790" y="0"/>
                </a:lnTo>
              </a:path>
            </a:pathLst>
          </a:custGeom>
          <a:ln w="5372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792169" y="3334542"/>
            <a:ext cx="814069" cy="61594"/>
          </a:xfrm>
          <a:custGeom>
            <a:avLst/>
            <a:gdLst/>
            <a:ahLst/>
            <a:cxnLst/>
            <a:rect l="l" t="t" r="r" b="b"/>
            <a:pathLst>
              <a:path w="814070" h="61595">
                <a:moveTo>
                  <a:pt x="8686" y="0"/>
                </a:moveTo>
                <a:lnTo>
                  <a:pt x="0" y="8503"/>
                </a:lnTo>
                <a:lnTo>
                  <a:pt x="0" y="61203"/>
                </a:lnTo>
                <a:lnTo>
                  <a:pt x="804732" y="61203"/>
                </a:lnTo>
                <a:lnTo>
                  <a:pt x="813541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814070" h="61595">
                <a:moveTo>
                  <a:pt x="813541" y="0"/>
                </a:moveTo>
                <a:lnTo>
                  <a:pt x="804732" y="0"/>
                </a:lnTo>
                <a:lnTo>
                  <a:pt x="804732" y="52486"/>
                </a:lnTo>
                <a:lnTo>
                  <a:pt x="813541" y="52486"/>
                </a:lnTo>
                <a:lnTo>
                  <a:pt x="813541" y="0"/>
                </a:lnTo>
                <a:close/>
              </a:path>
              <a:path w="814070" h="61595">
                <a:moveTo>
                  <a:pt x="8686" y="0"/>
                </a:moveTo>
                <a:lnTo>
                  <a:pt x="0" y="0"/>
                </a:lnTo>
                <a:lnTo>
                  <a:pt x="0" y="8503"/>
                </a:lnTo>
                <a:lnTo>
                  <a:pt x="8686" y="0"/>
                </a:lnTo>
                <a:close/>
              </a:path>
              <a:path w="814070" h="61595">
                <a:moveTo>
                  <a:pt x="804732" y="0"/>
                </a:moveTo>
                <a:lnTo>
                  <a:pt x="8686" y="0"/>
                </a:lnTo>
                <a:lnTo>
                  <a:pt x="8686" y="8503"/>
                </a:lnTo>
                <a:lnTo>
                  <a:pt x="804732" y="8503"/>
                </a:lnTo>
                <a:lnTo>
                  <a:pt x="804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792154" y="3334560"/>
            <a:ext cx="814069" cy="61594"/>
          </a:xfrm>
          <a:custGeom>
            <a:avLst/>
            <a:gdLst/>
            <a:ahLst/>
            <a:cxnLst/>
            <a:rect l="l" t="t" r="r" b="b"/>
            <a:pathLst>
              <a:path w="814070" h="61595">
                <a:moveTo>
                  <a:pt x="0" y="0"/>
                </a:moveTo>
                <a:lnTo>
                  <a:pt x="804726" y="0"/>
                </a:lnTo>
                <a:lnTo>
                  <a:pt x="813549" y="0"/>
                </a:lnTo>
                <a:lnTo>
                  <a:pt x="813549" y="52488"/>
                </a:lnTo>
                <a:lnTo>
                  <a:pt x="804726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792154" y="3334560"/>
            <a:ext cx="805180" cy="52705"/>
          </a:xfrm>
          <a:custGeom>
            <a:avLst/>
            <a:gdLst/>
            <a:ahLst/>
            <a:cxnLst/>
            <a:rect l="l" t="t" r="r" b="b"/>
            <a:pathLst>
              <a:path w="805179" h="52704">
                <a:moveTo>
                  <a:pt x="8701" y="52488"/>
                </a:moveTo>
                <a:lnTo>
                  <a:pt x="0" y="52488"/>
                </a:lnTo>
                <a:lnTo>
                  <a:pt x="804726" y="52488"/>
                </a:lnTo>
                <a:lnTo>
                  <a:pt x="804726" y="0"/>
                </a:lnTo>
                <a:lnTo>
                  <a:pt x="804726" y="8488"/>
                </a:lnTo>
                <a:lnTo>
                  <a:pt x="0" y="8488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891320" y="3477385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220" y="0"/>
                </a:lnTo>
              </a:path>
            </a:pathLst>
          </a:custGeom>
          <a:ln w="5372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897111" y="3456950"/>
            <a:ext cx="1006475" cy="61594"/>
          </a:xfrm>
          <a:custGeom>
            <a:avLst/>
            <a:gdLst/>
            <a:ahLst/>
            <a:cxnLst/>
            <a:rect l="l" t="t" r="r" b="b"/>
            <a:pathLst>
              <a:path w="1006475" h="61595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997214" y="61325"/>
                </a:lnTo>
                <a:lnTo>
                  <a:pt x="1006022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1006475" h="61595">
                <a:moveTo>
                  <a:pt x="1006022" y="0"/>
                </a:moveTo>
                <a:lnTo>
                  <a:pt x="997214" y="0"/>
                </a:lnTo>
                <a:lnTo>
                  <a:pt x="997214" y="52486"/>
                </a:lnTo>
                <a:lnTo>
                  <a:pt x="1006022" y="52486"/>
                </a:lnTo>
                <a:lnTo>
                  <a:pt x="1006022" y="0"/>
                </a:lnTo>
                <a:close/>
              </a:path>
              <a:path w="1006475" h="61595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1006475" h="61595">
                <a:moveTo>
                  <a:pt x="997214" y="0"/>
                </a:moveTo>
                <a:lnTo>
                  <a:pt x="8808" y="0"/>
                </a:lnTo>
                <a:lnTo>
                  <a:pt x="8808" y="8839"/>
                </a:lnTo>
                <a:lnTo>
                  <a:pt x="997214" y="8839"/>
                </a:lnTo>
                <a:lnTo>
                  <a:pt x="997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897092" y="3456972"/>
            <a:ext cx="1006475" cy="61594"/>
          </a:xfrm>
          <a:custGeom>
            <a:avLst/>
            <a:gdLst/>
            <a:ahLst/>
            <a:cxnLst/>
            <a:rect l="l" t="t" r="r" b="b"/>
            <a:pathLst>
              <a:path w="1006475" h="61595">
                <a:moveTo>
                  <a:pt x="0" y="0"/>
                </a:moveTo>
                <a:lnTo>
                  <a:pt x="997229" y="0"/>
                </a:lnTo>
                <a:lnTo>
                  <a:pt x="1006052" y="0"/>
                </a:lnTo>
                <a:lnTo>
                  <a:pt x="1006052" y="52488"/>
                </a:lnTo>
                <a:lnTo>
                  <a:pt x="997229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897092" y="3456972"/>
            <a:ext cx="997585" cy="52705"/>
          </a:xfrm>
          <a:custGeom>
            <a:avLst/>
            <a:gdLst/>
            <a:ahLst/>
            <a:cxnLst/>
            <a:rect l="l" t="t" r="r" b="b"/>
            <a:pathLst>
              <a:path w="997585" h="52704">
                <a:moveTo>
                  <a:pt x="8823" y="52488"/>
                </a:moveTo>
                <a:lnTo>
                  <a:pt x="0" y="52488"/>
                </a:lnTo>
                <a:lnTo>
                  <a:pt x="997229" y="52488"/>
                </a:lnTo>
                <a:lnTo>
                  <a:pt x="997229" y="0"/>
                </a:lnTo>
                <a:lnTo>
                  <a:pt x="997229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354890" y="4501455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75" y="0"/>
                </a:lnTo>
              </a:path>
            </a:pathLst>
          </a:custGeom>
          <a:ln w="5372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360712" y="4481010"/>
            <a:ext cx="78740" cy="61594"/>
          </a:xfrm>
          <a:custGeom>
            <a:avLst/>
            <a:gdLst/>
            <a:ahLst/>
            <a:cxnLst/>
            <a:rect l="l" t="t" r="r" b="b"/>
            <a:pathLst>
              <a:path w="78739" h="61595">
                <a:moveTo>
                  <a:pt x="8686" y="0"/>
                </a:moveTo>
                <a:lnTo>
                  <a:pt x="0" y="8848"/>
                </a:lnTo>
                <a:lnTo>
                  <a:pt x="0" y="61209"/>
                </a:lnTo>
                <a:lnTo>
                  <a:pt x="70134" y="61209"/>
                </a:lnTo>
                <a:lnTo>
                  <a:pt x="78607" y="52483"/>
                </a:lnTo>
                <a:lnTo>
                  <a:pt x="8686" y="52483"/>
                </a:lnTo>
                <a:lnTo>
                  <a:pt x="8686" y="0"/>
                </a:lnTo>
                <a:close/>
              </a:path>
              <a:path w="78739" h="61595">
                <a:moveTo>
                  <a:pt x="78607" y="0"/>
                </a:moveTo>
                <a:lnTo>
                  <a:pt x="70134" y="0"/>
                </a:lnTo>
                <a:lnTo>
                  <a:pt x="70134" y="52483"/>
                </a:lnTo>
                <a:lnTo>
                  <a:pt x="78607" y="52483"/>
                </a:lnTo>
                <a:lnTo>
                  <a:pt x="78607" y="0"/>
                </a:lnTo>
                <a:close/>
              </a:path>
              <a:path w="78739" h="61595">
                <a:moveTo>
                  <a:pt x="8686" y="0"/>
                </a:moveTo>
                <a:lnTo>
                  <a:pt x="0" y="0"/>
                </a:lnTo>
                <a:lnTo>
                  <a:pt x="0" y="8848"/>
                </a:lnTo>
                <a:lnTo>
                  <a:pt x="8686" y="0"/>
                </a:lnTo>
                <a:close/>
              </a:path>
              <a:path w="78739" h="61595">
                <a:moveTo>
                  <a:pt x="70134" y="0"/>
                </a:moveTo>
                <a:lnTo>
                  <a:pt x="8686" y="0"/>
                </a:lnTo>
                <a:lnTo>
                  <a:pt x="8686" y="8848"/>
                </a:lnTo>
                <a:lnTo>
                  <a:pt x="70134" y="8848"/>
                </a:lnTo>
                <a:lnTo>
                  <a:pt x="70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360687" y="4481024"/>
            <a:ext cx="78740" cy="61594"/>
          </a:xfrm>
          <a:custGeom>
            <a:avLst/>
            <a:gdLst/>
            <a:ahLst/>
            <a:cxnLst/>
            <a:rect l="l" t="t" r="r" b="b"/>
            <a:pathLst>
              <a:path w="78739" h="61595">
                <a:moveTo>
                  <a:pt x="0" y="0"/>
                </a:moveTo>
                <a:lnTo>
                  <a:pt x="70161" y="0"/>
                </a:lnTo>
                <a:lnTo>
                  <a:pt x="78619" y="0"/>
                </a:lnTo>
                <a:lnTo>
                  <a:pt x="78619" y="52482"/>
                </a:lnTo>
                <a:lnTo>
                  <a:pt x="70161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360687" y="4481024"/>
            <a:ext cx="70485" cy="52705"/>
          </a:xfrm>
          <a:custGeom>
            <a:avLst/>
            <a:gdLst/>
            <a:ahLst/>
            <a:cxnLst/>
            <a:rect l="l" t="t" r="r" b="b"/>
            <a:pathLst>
              <a:path w="70485" h="52704">
                <a:moveTo>
                  <a:pt x="8701" y="52482"/>
                </a:moveTo>
                <a:lnTo>
                  <a:pt x="0" y="52482"/>
                </a:lnTo>
                <a:lnTo>
                  <a:pt x="70161" y="52482"/>
                </a:lnTo>
                <a:lnTo>
                  <a:pt x="70161" y="0"/>
                </a:lnTo>
                <a:lnTo>
                  <a:pt x="70161" y="8845"/>
                </a:lnTo>
                <a:lnTo>
                  <a:pt x="0" y="8845"/>
                </a:lnTo>
                <a:lnTo>
                  <a:pt x="8701" y="0"/>
                </a:lnTo>
                <a:lnTo>
                  <a:pt x="8701" y="52482"/>
                </a:lnTo>
                <a:close/>
              </a:path>
            </a:pathLst>
          </a:custGeom>
          <a:ln w="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296472" y="4886409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329" y="0"/>
                </a:lnTo>
              </a:path>
            </a:pathLst>
          </a:custGeom>
          <a:ln w="5372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302386" y="4866083"/>
            <a:ext cx="831215" cy="61594"/>
          </a:xfrm>
          <a:custGeom>
            <a:avLst/>
            <a:gdLst/>
            <a:ahLst/>
            <a:cxnLst/>
            <a:rect l="l" t="t" r="r" b="b"/>
            <a:pathLst>
              <a:path w="831214" h="61595">
                <a:moveTo>
                  <a:pt x="8686" y="0"/>
                </a:moveTo>
                <a:lnTo>
                  <a:pt x="0" y="8729"/>
                </a:lnTo>
                <a:lnTo>
                  <a:pt x="0" y="61209"/>
                </a:lnTo>
                <a:lnTo>
                  <a:pt x="822228" y="61209"/>
                </a:lnTo>
                <a:lnTo>
                  <a:pt x="831037" y="52364"/>
                </a:lnTo>
                <a:lnTo>
                  <a:pt x="8686" y="52364"/>
                </a:lnTo>
                <a:lnTo>
                  <a:pt x="8686" y="0"/>
                </a:lnTo>
                <a:close/>
              </a:path>
              <a:path w="831214" h="61595">
                <a:moveTo>
                  <a:pt x="831037" y="0"/>
                </a:moveTo>
                <a:lnTo>
                  <a:pt x="822228" y="0"/>
                </a:lnTo>
                <a:lnTo>
                  <a:pt x="822228" y="52364"/>
                </a:lnTo>
                <a:lnTo>
                  <a:pt x="831037" y="52364"/>
                </a:lnTo>
                <a:lnTo>
                  <a:pt x="831037" y="0"/>
                </a:lnTo>
                <a:close/>
              </a:path>
              <a:path w="831214" h="61595">
                <a:moveTo>
                  <a:pt x="8686" y="0"/>
                </a:moveTo>
                <a:lnTo>
                  <a:pt x="0" y="0"/>
                </a:lnTo>
                <a:lnTo>
                  <a:pt x="0" y="8729"/>
                </a:lnTo>
                <a:lnTo>
                  <a:pt x="8686" y="0"/>
                </a:lnTo>
                <a:close/>
              </a:path>
              <a:path w="831214" h="61595">
                <a:moveTo>
                  <a:pt x="822228" y="0"/>
                </a:moveTo>
                <a:lnTo>
                  <a:pt x="8686" y="0"/>
                </a:lnTo>
                <a:lnTo>
                  <a:pt x="8686" y="8729"/>
                </a:lnTo>
                <a:lnTo>
                  <a:pt x="822228" y="8729"/>
                </a:lnTo>
                <a:lnTo>
                  <a:pt x="82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302363" y="4866094"/>
            <a:ext cx="831215" cy="61594"/>
          </a:xfrm>
          <a:custGeom>
            <a:avLst/>
            <a:gdLst/>
            <a:ahLst/>
            <a:cxnLst/>
            <a:rect l="l" t="t" r="r" b="b"/>
            <a:pathLst>
              <a:path w="831214" h="61595">
                <a:moveTo>
                  <a:pt x="0" y="0"/>
                </a:moveTo>
                <a:lnTo>
                  <a:pt x="822251" y="0"/>
                </a:lnTo>
                <a:lnTo>
                  <a:pt x="831044" y="0"/>
                </a:lnTo>
                <a:lnTo>
                  <a:pt x="831044" y="52363"/>
                </a:lnTo>
                <a:lnTo>
                  <a:pt x="822251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302363" y="4866094"/>
            <a:ext cx="822325" cy="52705"/>
          </a:xfrm>
          <a:custGeom>
            <a:avLst/>
            <a:gdLst/>
            <a:ahLst/>
            <a:cxnLst/>
            <a:rect l="l" t="t" r="r" b="b"/>
            <a:pathLst>
              <a:path w="822325" h="52704">
                <a:moveTo>
                  <a:pt x="8701" y="52363"/>
                </a:moveTo>
                <a:lnTo>
                  <a:pt x="0" y="52363"/>
                </a:lnTo>
                <a:lnTo>
                  <a:pt x="822251" y="52363"/>
                </a:lnTo>
                <a:lnTo>
                  <a:pt x="822251" y="0"/>
                </a:lnTo>
                <a:lnTo>
                  <a:pt x="822251" y="8726"/>
                </a:lnTo>
                <a:lnTo>
                  <a:pt x="0" y="8726"/>
                </a:lnTo>
                <a:lnTo>
                  <a:pt x="8701" y="0"/>
                </a:lnTo>
                <a:lnTo>
                  <a:pt x="8701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110106" y="5144697"/>
            <a:ext cx="638810" cy="0"/>
          </a:xfrm>
          <a:custGeom>
            <a:avLst/>
            <a:gdLst/>
            <a:ahLst/>
            <a:cxnLst/>
            <a:rect l="l" t="t" r="r" b="b"/>
            <a:pathLst>
              <a:path w="638810">
                <a:moveTo>
                  <a:pt x="0" y="0"/>
                </a:moveTo>
                <a:lnTo>
                  <a:pt x="638388" y="0"/>
                </a:lnTo>
              </a:path>
            </a:pathLst>
          </a:custGeom>
          <a:ln w="4521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115927" y="5128616"/>
            <a:ext cx="647700" cy="52705"/>
          </a:xfrm>
          <a:custGeom>
            <a:avLst/>
            <a:gdLst/>
            <a:ahLst/>
            <a:cxnLst/>
            <a:rect l="l" t="t" r="r" b="b"/>
            <a:pathLst>
              <a:path w="647700" h="52704">
                <a:moveTo>
                  <a:pt x="8686" y="0"/>
                </a:moveTo>
                <a:lnTo>
                  <a:pt x="0" y="8726"/>
                </a:lnTo>
                <a:lnTo>
                  <a:pt x="0" y="52709"/>
                </a:lnTo>
                <a:lnTo>
                  <a:pt x="638312" y="52709"/>
                </a:lnTo>
                <a:lnTo>
                  <a:pt x="647120" y="43875"/>
                </a:lnTo>
                <a:lnTo>
                  <a:pt x="8686" y="43875"/>
                </a:lnTo>
                <a:lnTo>
                  <a:pt x="8686" y="0"/>
                </a:lnTo>
                <a:close/>
              </a:path>
              <a:path w="647700" h="52704">
                <a:moveTo>
                  <a:pt x="647120" y="0"/>
                </a:moveTo>
                <a:lnTo>
                  <a:pt x="638312" y="0"/>
                </a:lnTo>
                <a:lnTo>
                  <a:pt x="638312" y="43875"/>
                </a:lnTo>
                <a:lnTo>
                  <a:pt x="647120" y="43875"/>
                </a:lnTo>
                <a:lnTo>
                  <a:pt x="647120" y="0"/>
                </a:lnTo>
                <a:close/>
              </a:path>
              <a:path w="647700" h="52704">
                <a:moveTo>
                  <a:pt x="8686" y="0"/>
                </a:moveTo>
                <a:lnTo>
                  <a:pt x="0" y="0"/>
                </a:lnTo>
                <a:lnTo>
                  <a:pt x="0" y="8726"/>
                </a:lnTo>
                <a:lnTo>
                  <a:pt x="8686" y="0"/>
                </a:lnTo>
                <a:close/>
              </a:path>
              <a:path w="647700" h="52704">
                <a:moveTo>
                  <a:pt x="638312" y="0"/>
                </a:moveTo>
                <a:lnTo>
                  <a:pt x="8686" y="0"/>
                </a:lnTo>
                <a:lnTo>
                  <a:pt x="8686" y="8726"/>
                </a:lnTo>
                <a:lnTo>
                  <a:pt x="638312" y="8726"/>
                </a:lnTo>
                <a:lnTo>
                  <a:pt x="638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115913" y="5128625"/>
            <a:ext cx="647700" cy="52705"/>
          </a:xfrm>
          <a:custGeom>
            <a:avLst/>
            <a:gdLst/>
            <a:ahLst/>
            <a:cxnLst/>
            <a:rect l="l" t="t" r="r" b="b"/>
            <a:pathLst>
              <a:path w="647700" h="52704">
                <a:moveTo>
                  <a:pt x="0" y="0"/>
                </a:moveTo>
                <a:lnTo>
                  <a:pt x="638328" y="0"/>
                </a:lnTo>
                <a:lnTo>
                  <a:pt x="647152" y="0"/>
                </a:lnTo>
                <a:lnTo>
                  <a:pt x="647152" y="43874"/>
                </a:lnTo>
                <a:lnTo>
                  <a:pt x="638328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115913" y="5128625"/>
            <a:ext cx="638810" cy="44450"/>
          </a:xfrm>
          <a:custGeom>
            <a:avLst/>
            <a:gdLst/>
            <a:ahLst/>
            <a:cxnLst/>
            <a:rect l="l" t="t" r="r" b="b"/>
            <a:pathLst>
              <a:path w="638810" h="44450">
                <a:moveTo>
                  <a:pt x="8701" y="43874"/>
                </a:moveTo>
                <a:lnTo>
                  <a:pt x="0" y="43874"/>
                </a:lnTo>
                <a:lnTo>
                  <a:pt x="638328" y="43874"/>
                </a:lnTo>
                <a:lnTo>
                  <a:pt x="638328" y="0"/>
                </a:lnTo>
                <a:lnTo>
                  <a:pt x="638328" y="8726"/>
                </a:lnTo>
                <a:lnTo>
                  <a:pt x="0" y="8726"/>
                </a:lnTo>
                <a:lnTo>
                  <a:pt x="8701" y="0"/>
                </a:lnTo>
                <a:lnTo>
                  <a:pt x="8701" y="43874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293687" y="527174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5">
                <a:moveTo>
                  <a:pt x="0" y="0"/>
                </a:moveTo>
                <a:lnTo>
                  <a:pt x="603586" y="0"/>
                </a:lnTo>
              </a:path>
            </a:pathLst>
          </a:custGeom>
          <a:ln w="5371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299478" y="5251322"/>
            <a:ext cx="612775" cy="61594"/>
          </a:xfrm>
          <a:custGeom>
            <a:avLst/>
            <a:gdLst/>
            <a:ahLst/>
            <a:cxnLst/>
            <a:rect l="l" t="t" r="r" b="b"/>
            <a:pathLst>
              <a:path w="612775" h="61595">
                <a:moveTo>
                  <a:pt x="8808" y="0"/>
                </a:moveTo>
                <a:lnTo>
                  <a:pt x="0" y="8513"/>
                </a:lnTo>
                <a:lnTo>
                  <a:pt x="0" y="61234"/>
                </a:lnTo>
                <a:lnTo>
                  <a:pt x="603656" y="61234"/>
                </a:lnTo>
                <a:lnTo>
                  <a:pt x="612373" y="52459"/>
                </a:lnTo>
                <a:lnTo>
                  <a:pt x="8808" y="52459"/>
                </a:lnTo>
                <a:lnTo>
                  <a:pt x="8808" y="0"/>
                </a:lnTo>
                <a:close/>
              </a:path>
              <a:path w="612775" h="61595">
                <a:moveTo>
                  <a:pt x="612373" y="0"/>
                </a:moveTo>
                <a:lnTo>
                  <a:pt x="603656" y="0"/>
                </a:lnTo>
                <a:lnTo>
                  <a:pt x="603656" y="52459"/>
                </a:lnTo>
                <a:lnTo>
                  <a:pt x="612373" y="52459"/>
                </a:lnTo>
                <a:lnTo>
                  <a:pt x="612373" y="0"/>
                </a:lnTo>
                <a:close/>
              </a:path>
              <a:path w="612775" h="61595">
                <a:moveTo>
                  <a:pt x="8808" y="0"/>
                </a:moveTo>
                <a:lnTo>
                  <a:pt x="0" y="0"/>
                </a:lnTo>
                <a:lnTo>
                  <a:pt x="0" y="8513"/>
                </a:lnTo>
                <a:lnTo>
                  <a:pt x="8808" y="0"/>
                </a:lnTo>
                <a:close/>
              </a:path>
              <a:path w="612775" h="61595">
                <a:moveTo>
                  <a:pt x="603656" y="0"/>
                </a:moveTo>
                <a:lnTo>
                  <a:pt x="8808" y="0"/>
                </a:lnTo>
                <a:lnTo>
                  <a:pt x="8808" y="8513"/>
                </a:lnTo>
                <a:lnTo>
                  <a:pt x="603656" y="8513"/>
                </a:lnTo>
                <a:lnTo>
                  <a:pt x="603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299470" y="5251330"/>
            <a:ext cx="612775" cy="61594"/>
          </a:xfrm>
          <a:custGeom>
            <a:avLst/>
            <a:gdLst/>
            <a:ahLst/>
            <a:cxnLst/>
            <a:rect l="l" t="t" r="r" b="b"/>
            <a:pathLst>
              <a:path w="612775" h="61595">
                <a:moveTo>
                  <a:pt x="0" y="0"/>
                </a:moveTo>
                <a:lnTo>
                  <a:pt x="603674" y="0"/>
                </a:lnTo>
                <a:lnTo>
                  <a:pt x="612375" y="0"/>
                </a:lnTo>
                <a:lnTo>
                  <a:pt x="612375" y="52457"/>
                </a:lnTo>
                <a:lnTo>
                  <a:pt x="603674" y="61233"/>
                </a:lnTo>
                <a:lnTo>
                  <a:pt x="0" y="61233"/>
                </a:lnTo>
                <a:lnTo>
                  <a:pt x="0" y="52457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299470" y="5251330"/>
            <a:ext cx="603885" cy="52705"/>
          </a:xfrm>
          <a:custGeom>
            <a:avLst/>
            <a:gdLst/>
            <a:ahLst/>
            <a:cxnLst/>
            <a:rect l="l" t="t" r="r" b="b"/>
            <a:pathLst>
              <a:path w="603885" h="52704">
                <a:moveTo>
                  <a:pt x="8823" y="52457"/>
                </a:moveTo>
                <a:lnTo>
                  <a:pt x="0" y="52457"/>
                </a:lnTo>
                <a:lnTo>
                  <a:pt x="603674" y="52457"/>
                </a:lnTo>
                <a:lnTo>
                  <a:pt x="603674" y="0"/>
                </a:lnTo>
                <a:lnTo>
                  <a:pt x="603674" y="8512"/>
                </a:lnTo>
                <a:lnTo>
                  <a:pt x="0" y="8512"/>
                </a:lnTo>
                <a:lnTo>
                  <a:pt x="8823" y="0"/>
                </a:lnTo>
                <a:lnTo>
                  <a:pt x="8823" y="52457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092488" y="5525482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477" y="0"/>
                </a:lnTo>
              </a:path>
            </a:pathLst>
          </a:custGeom>
          <a:ln w="5371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098310" y="5505069"/>
            <a:ext cx="787400" cy="61594"/>
          </a:xfrm>
          <a:custGeom>
            <a:avLst/>
            <a:gdLst/>
            <a:ahLst/>
            <a:cxnLst/>
            <a:rect l="l" t="t" r="r" b="b"/>
            <a:pathLst>
              <a:path w="787400" h="61595">
                <a:moveTo>
                  <a:pt x="8808" y="0"/>
                </a:moveTo>
                <a:lnTo>
                  <a:pt x="0" y="8787"/>
                </a:lnTo>
                <a:lnTo>
                  <a:pt x="0" y="61234"/>
                </a:lnTo>
                <a:lnTo>
                  <a:pt x="778489" y="61234"/>
                </a:lnTo>
                <a:lnTo>
                  <a:pt x="787328" y="52446"/>
                </a:lnTo>
                <a:lnTo>
                  <a:pt x="8808" y="52446"/>
                </a:lnTo>
                <a:lnTo>
                  <a:pt x="8808" y="0"/>
                </a:lnTo>
                <a:close/>
              </a:path>
              <a:path w="787400" h="61595">
                <a:moveTo>
                  <a:pt x="787328" y="0"/>
                </a:moveTo>
                <a:lnTo>
                  <a:pt x="778489" y="0"/>
                </a:lnTo>
                <a:lnTo>
                  <a:pt x="778489" y="52446"/>
                </a:lnTo>
                <a:lnTo>
                  <a:pt x="787328" y="52446"/>
                </a:lnTo>
                <a:lnTo>
                  <a:pt x="787328" y="0"/>
                </a:lnTo>
                <a:close/>
              </a:path>
              <a:path w="787400" h="61595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787400" h="61595">
                <a:moveTo>
                  <a:pt x="778489" y="0"/>
                </a:moveTo>
                <a:lnTo>
                  <a:pt x="8808" y="0"/>
                </a:lnTo>
                <a:lnTo>
                  <a:pt x="8808" y="8787"/>
                </a:lnTo>
                <a:lnTo>
                  <a:pt x="778489" y="8787"/>
                </a:lnTo>
                <a:lnTo>
                  <a:pt x="778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098297" y="5505075"/>
            <a:ext cx="787400" cy="61594"/>
          </a:xfrm>
          <a:custGeom>
            <a:avLst/>
            <a:gdLst/>
            <a:ahLst/>
            <a:cxnLst/>
            <a:rect l="l" t="t" r="r" b="b"/>
            <a:pathLst>
              <a:path w="787400" h="61595">
                <a:moveTo>
                  <a:pt x="0" y="0"/>
                </a:moveTo>
                <a:lnTo>
                  <a:pt x="778499" y="0"/>
                </a:lnTo>
                <a:lnTo>
                  <a:pt x="787323" y="0"/>
                </a:lnTo>
                <a:lnTo>
                  <a:pt x="787323" y="52445"/>
                </a:lnTo>
                <a:lnTo>
                  <a:pt x="778499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098297" y="5505075"/>
            <a:ext cx="778510" cy="52705"/>
          </a:xfrm>
          <a:custGeom>
            <a:avLst/>
            <a:gdLst/>
            <a:ahLst/>
            <a:cxnLst/>
            <a:rect l="l" t="t" r="r" b="b"/>
            <a:pathLst>
              <a:path w="778510" h="52704">
                <a:moveTo>
                  <a:pt x="8823" y="52445"/>
                </a:moveTo>
                <a:lnTo>
                  <a:pt x="0" y="52445"/>
                </a:lnTo>
                <a:lnTo>
                  <a:pt x="778499" y="52445"/>
                </a:lnTo>
                <a:lnTo>
                  <a:pt x="778499" y="0"/>
                </a:lnTo>
                <a:lnTo>
                  <a:pt x="778499" y="8784"/>
                </a:lnTo>
                <a:lnTo>
                  <a:pt x="0" y="8784"/>
                </a:lnTo>
                <a:lnTo>
                  <a:pt x="8823" y="0"/>
                </a:lnTo>
                <a:lnTo>
                  <a:pt x="8823" y="5244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127632" y="5783622"/>
            <a:ext cx="682625" cy="0"/>
          </a:xfrm>
          <a:custGeom>
            <a:avLst/>
            <a:gdLst/>
            <a:ahLst/>
            <a:cxnLst/>
            <a:rect l="l" t="t" r="r" b="b"/>
            <a:pathLst>
              <a:path w="682625">
                <a:moveTo>
                  <a:pt x="0" y="0"/>
                </a:moveTo>
                <a:lnTo>
                  <a:pt x="682252" y="0"/>
                </a:lnTo>
              </a:path>
            </a:pathLst>
          </a:custGeom>
          <a:ln w="44930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133423" y="5767602"/>
            <a:ext cx="691515" cy="52705"/>
          </a:xfrm>
          <a:custGeom>
            <a:avLst/>
            <a:gdLst/>
            <a:ahLst/>
            <a:cxnLst/>
            <a:rect l="l" t="t" r="r" b="b"/>
            <a:pathLst>
              <a:path w="691514" h="52704">
                <a:moveTo>
                  <a:pt x="8473" y="0"/>
                </a:moveTo>
                <a:lnTo>
                  <a:pt x="0" y="8787"/>
                </a:lnTo>
                <a:lnTo>
                  <a:pt x="0" y="52446"/>
                </a:lnTo>
                <a:lnTo>
                  <a:pt x="682294" y="52446"/>
                </a:lnTo>
                <a:lnTo>
                  <a:pt x="690981" y="43659"/>
                </a:lnTo>
                <a:lnTo>
                  <a:pt x="8473" y="43659"/>
                </a:lnTo>
                <a:lnTo>
                  <a:pt x="8473" y="0"/>
                </a:lnTo>
                <a:close/>
              </a:path>
              <a:path w="691514" h="52704">
                <a:moveTo>
                  <a:pt x="690981" y="0"/>
                </a:moveTo>
                <a:lnTo>
                  <a:pt x="682294" y="0"/>
                </a:lnTo>
                <a:lnTo>
                  <a:pt x="682294" y="43659"/>
                </a:lnTo>
                <a:lnTo>
                  <a:pt x="690981" y="43659"/>
                </a:lnTo>
                <a:lnTo>
                  <a:pt x="690981" y="0"/>
                </a:lnTo>
                <a:close/>
              </a:path>
              <a:path w="691514" h="52704">
                <a:moveTo>
                  <a:pt x="8473" y="0"/>
                </a:moveTo>
                <a:lnTo>
                  <a:pt x="0" y="0"/>
                </a:lnTo>
                <a:lnTo>
                  <a:pt x="0" y="8787"/>
                </a:lnTo>
                <a:lnTo>
                  <a:pt x="8473" y="0"/>
                </a:lnTo>
                <a:close/>
              </a:path>
              <a:path w="691514" h="52704">
                <a:moveTo>
                  <a:pt x="682294" y="0"/>
                </a:moveTo>
                <a:lnTo>
                  <a:pt x="8473" y="0"/>
                </a:lnTo>
                <a:lnTo>
                  <a:pt x="8473" y="8787"/>
                </a:lnTo>
                <a:lnTo>
                  <a:pt x="682294" y="8787"/>
                </a:lnTo>
                <a:lnTo>
                  <a:pt x="682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133408" y="5767606"/>
            <a:ext cx="691515" cy="52705"/>
          </a:xfrm>
          <a:custGeom>
            <a:avLst/>
            <a:gdLst/>
            <a:ahLst/>
            <a:cxnLst/>
            <a:rect l="l" t="t" r="r" b="b"/>
            <a:pathLst>
              <a:path w="691514" h="52704">
                <a:moveTo>
                  <a:pt x="0" y="0"/>
                </a:moveTo>
                <a:lnTo>
                  <a:pt x="682293" y="0"/>
                </a:lnTo>
                <a:lnTo>
                  <a:pt x="690995" y="0"/>
                </a:lnTo>
                <a:lnTo>
                  <a:pt x="690995" y="43660"/>
                </a:lnTo>
                <a:lnTo>
                  <a:pt x="682293" y="52448"/>
                </a:lnTo>
                <a:lnTo>
                  <a:pt x="0" y="52448"/>
                </a:lnTo>
                <a:lnTo>
                  <a:pt x="0" y="4366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133408" y="5767606"/>
            <a:ext cx="682625" cy="43815"/>
          </a:xfrm>
          <a:custGeom>
            <a:avLst/>
            <a:gdLst/>
            <a:ahLst/>
            <a:cxnLst/>
            <a:rect l="l" t="t" r="r" b="b"/>
            <a:pathLst>
              <a:path w="682625" h="43814">
                <a:moveTo>
                  <a:pt x="8488" y="43660"/>
                </a:moveTo>
                <a:lnTo>
                  <a:pt x="0" y="43660"/>
                </a:lnTo>
                <a:lnTo>
                  <a:pt x="682293" y="43660"/>
                </a:lnTo>
                <a:lnTo>
                  <a:pt x="682293" y="0"/>
                </a:lnTo>
                <a:lnTo>
                  <a:pt x="682293" y="8787"/>
                </a:lnTo>
                <a:lnTo>
                  <a:pt x="0" y="8787"/>
                </a:lnTo>
                <a:lnTo>
                  <a:pt x="8488" y="0"/>
                </a:lnTo>
                <a:lnTo>
                  <a:pt x="8488" y="436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118823" y="5910488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465" y="0"/>
                </a:lnTo>
              </a:path>
            </a:pathLst>
          </a:custGeom>
          <a:ln w="5372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124614" y="5890067"/>
            <a:ext cx="787400" cy="61594"/>
          </a:xfrm>
          <a:custGeom>
            <a:avLst/>
            <a:gdLst/>
            <a:ahLst/>
            <a:cxnLst/>
            <a:rect l="l" t="t" r="r" b="b"/>
            <a:pathLst>
              <a:path w="787400" h="61595">
                <a:moveTo>
                  <a:pt x="8808" y="0"/>
                </a:moveTo>
                <a:lnTo>
                  <a:pt x="0" y="8799"/>
                </a:lnTo>
                <a:lnTo>
                  <a:pt x="0" y="61246"/>
                </a:lnTo>
                <a:lnTo>
                  <a:pt x="778520" y="61246"/>
                </a:lnTo>
                <a:lnTo>
                  <a:pt x="787237" y="52459"/>
                </a:lnTo>
                <a:lnTo>
                  <a:pt x="8808" y="52459"/>
                </a:lnTo>
                <a:lnTo>
                  <a:pt x="8808" y="0"/>
                </a:lnTo>
                <a:close/>
              </a:path>
              <a:path w="787400" h="61595">
                <a:moveTo>
                  <a:pt x="787237" y="0"/>
                </a:moveTo>
                <a:lnTo>
                  <a:pt x="778520" y="0"/>
                </a:lnTo>
                <a:lnTo>
                  <a:pt x="778520" y="52459"/>
                </a:lnTo>
                <a:lnTo>
                  <a:pt x="787237" y="52459"/>
                </a:lnTo>
                <a:lnTo>
                  <a:pt x="787237" y="0"/>
                </a:lnTo>
                <a:close/>
              </a:path>
              <a:path w="787400" h="61595">
                <a:moveTo>
                  <a:pt x="8808" y="0"/>
                </a:moveTo>
                <a:lnTo>
                  <a:pt x="0" y="0"/>
                </a:lnTo>
                <a:lnTo>
                  <a:pt x="0" y="8799"/>
                </a:lnTo>
                <a:lnTo>
                  <a:pt x="8808" y="0"/>
                </a:lnTo>
                <a:close/>
              </a:path>
              <a:path w="787400" h="61595">
                <a:moveTo>
                  <a:pt x="778520" y="0"/>
                </a:moveTo>
                <a:lnTo>
                  <a:pt x="8808" y="0"/>
                </a:lnTo>
                <a:lnTo>
                  <a:pt x="8808" y="8799"/>
                </a:lnTo>
                <a:lnTo>
                  <a:pt x="778520" y="8799"/>
                </a:lnTo>
                <a:lnTo>
                  <a:pt x="778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124615" y="5890073"/>
            <a:ext cx="787400" cy="61594"/>
          </a:xfrm>
          <a:custGeom>
            <a:avLst/>
            <a:gdLst/>
            <a:ahLst/>
            <a:cxnLst/>
            <a:rect l="l" t="t" r="r" b="b"/>
            <a:pathLst>
              <a:path w="787400" h="61595">
                <a:moveTo>
                  <a:pt x="0" y="0"/>
                </a:moveTo>
                <a:lnTo>
                  <a:pt x="778530" y="0"/>
                </a:lnTo>
                <a:lnTo>
                  <a:pt x="787231" y="0"/>
                </a:lnTo>
                <a:lnTo>
                  <a:pt x="787231" y="52460"/>
                </a:lnTo>
                <a:lnTo>
                  <a:pt x="778530" y="61245"/>
                </a:lnTo>
                <a:lnTo>
                  <a:pt x="0" y="61245"/>
                </a:lnTo>
                <a:lnTo>
                  <a:pt x="0" y="5246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124615" y="5890073"/>
            <a:ext cx="779145" cy="52705"/>
          </a:xfrm>
          <a:custGeom>
            <a:avLst/>
            <a:gdLst/>
            <a:ahLst/>
            <a:cxnLst/>
            <a:rect l="l" t="t" r="r" b="b"/>
            <a:pathLst>
              <a:path w="779145" h="52704">
                <a:moveTo>
                  <a:pt x="8792" y="52460"/>
                </a:moveTo>
                <a:lnTo>
                  <a:pt x="0" y="52460"/>
                </a:lnTo>
                <a:lnTo>
                  <a:pt x="778530" y="52460"/>
                </a:lnTo>
                <a:lnTo>
                  <a:pt x="778530" y="0"/>
                </a:lnTo>
                <a:lnTo>
                  <a:pt x="778530" y="8799"/>
                </a:lnTo>
                <a:lnTo>
                  <a:pt x="0" y="8799"/>
                </a:lnTo>
                <a:lnTo>
                  <a:pt x="8792" y="0"/>
                </a:lnTo>
                <a:lnTo>
                  <a:pt x="8792" y="5246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853513" y="604190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400" y="0"/>
                </a:lnTo>
              </a:path>
            </a:pathLst>
          </a:custGeom>
          <a:ln w="54002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859304" y="6021336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8686" y="0"/>
                </a:moveTo>
                <a:lnTo>
                  <a:pt x="0" y="8799"/>
                </a:lnTo>
                <a:lnTo>
                  <a:pt x="0" y="61246"/>
                </a:lnTo>
                <a:lnTo>
                  <a:pt x="61356" y="61246"/>
                </a:lnTo>
                <a:lnTo>
                  <a:pt x="70164" y="52745"/>
                </a:lnTo>
                <a:lnTo>
                  <a:pt x="8686" y="52745"/>
                </a:lnTo>
                <a:lnTo>
                  <a:pt x="8686" y="0"/>
                </a:lnTo>
                <a:close/>
              </a:path>
              <a:path w="70485" h="61595">
                <a:moveTo>
                  <a:pt x="70164" y="0"/>
                </a:moveTo>
                <a:lnTo>
                  <a:pt x="61356" y="0"/>
                </a:lnTo>
                <a:lnTo>
                  <a:pt x="61356" y="52745"/>
                </a:lnTo>
                <a:lnTo>
                  <a:pt x="70164" y="52745"/>
                </a:lnTo>
                <a:lnTo>
                  <a:pt x="70164" y="0"/>
                </a:lnTo>
                <a:close/>
              </a:path>
              <a:path w="70485" h="61595">
                <a:moveTo>
                  <a:pt x="8686" y="0"/>
                </a:moveTo>
                <a:lnTo>
                  <a:pt x="0" y="0"/>
                </a:lnTo>
                <a:lnTo>
                  <a:pt x="0" y="8799"/>
                </a:lnTo>
                <a:lnTo>
                  <a:pt x="8686" y="0"/>
                </a:lnTo>
                <a:close/>
              </a:path>
              <a:path w="70485" h="61595">
                <a:moveTo>
                  <a:pt x="61356" y="0"/>
                </a:moveTo>
                <a:lnTo>
                  <a:pt x="8686" y="0"/>
                </a:lnTo>
                <a:lnTo>
                  <a:pt x="8686" y="8799"/>
                </a:lnTo>
                <a:lnTo>
                  <a:pt x="61356" y="8799"/>
                </a:lnTo>
                <a:lnTo>
                  <a:pt x="61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859301" y="6021340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0" y="0"/>
                </a:moveTo>
                <a:lnTo>
                  <a:pt x="61337" y="0"/>
                </a:lnTo>
                <a:lnTo>
                  <a:pt x="70161" y="0"/>
                </a:lnTo>
                <a:lnTo>
                  <a:pt x="70161" y="52744"/>
                </a:lnTo>
                <a:lnTo>
                  <a:pt x="61337" y="61245"/>
                </a:lnTo>
                <a:lnTo>
                  <a:pt x="0" y="61245"/>
                </a:lnTo>
                <a:lnTo>
                  <a:pt x="0" y="52744"/>
                </a:lnTo>
                <a:lnTo>
                  <a:pt x="0" y="0"/>
                </a:lnTo>
                <a:close/>
              </a:path>
            </a:pathLst>
          </a:custGeom>
          <a:ln w="87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859301" y="6021340"/>
            <a:ext cx="61594" cy="53340"/>
          </a:xfrm>
          <a:custGeom>
            <a:avLst/>
            <a:gdLst/>
            <a:ahLst/>
            <a:cxnLst/>
            <a:rect l="l" t="t" r="r" b="b"/>
            <a:pathLst>
              <a:path w="61595" h="53339">
                <a:moveTo>
                  <a:pt x="8701" y="52744"/>
                </a:moveTo>
                <a:lnTo>
                  <a:pt x="0" y="52744"/>
                </a:lnTo>
                <a:lnTo>
                  <a:pt x="61337" y="52744"/>
                </a:lnTo>
                <a:lnTo>
                  <a:pt x="61337" y="0"/>
                </a:lnTo>
                <a:lnTo>
                  <a:pt x="61337" y="8799"/>
                </a:lnTo>
                <a:lnTo>
                  <a:pt x="0" y="8799"/>
                </a:lnTo>
                <a:lnTo>
                  <a:pt x="8701" y="0"/>
                </a:lnTo>
                <a:lnTo>
                  <a:pt x="8701" y="52744"/>
                </a:lnTo>
                <a:close/>
              </a:path>
            </a:pathLst>
          </a:custGeom>
          <a:ln w="87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932121" y="2050600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4387" y="0"/>
                </a:moveTo>
                <a:lnTo>
                  <a:pt x="4387" y="52732"/>
                </a:lnTo>
              </a:path>
            </a:pathLst>
          </a:custGeom>
          <a:ln w="10044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937912" y="2056455"/>
            <a:ext cx="12065" cy="61594"/>
          </a:xfrm>
          <a:custGeom>
            <a:avLst/>
            <a:gdLst/>
            <a:ahLst/>
            <a:cxnLst/>
            <a:rect l="l" t="t" r="r" b="b"/>
            <a:pathLst>
              <a:path w="12064" h="61594">
                <a:moveTo>
                  <a:pt x="8839" y="0"/>
                </a:moveTo>
                <a:lnTo>
                  <a:pt x="0" y="8839"/>
                </a:lnTo>
                <a:lnTo>
                  <a:pt x="0" y="61203"/>
                </a:lnTo>
                <a:lnTo>
                  <a:pt x="8839" y="61203"/>
                </a:lnTo>
                <a:lnTo>
                  <a:pt x="11777" y="58327"/>
                </a:lnTo>
                <a:lnTo>
                  <a:pt x="11777" y="52699"/>
                </a:lnTo>
                <a:lnTo>
                  <a:pt x="8839" y="52699"/>
                </a:lnTo>
                <a:lnTo>
                  <a:pt x="8839" y="0"/>
                </a:lnTo>
                <a:close/>
              </a:path>
              <a:path w="12064" h="61594">
                <a:moveTo>
                  <a:pt x="11777" y="0"/>
                </a:moveTo>
                <a:lnTo>
                  <a:pt x="8839" y="0"/>
                </a:lnTo>
                <a:lnTo>
                  <a:pt x="8839" y="52699"/>
                </a:lnTo>
                <a:lnTo>
                  <a:pt x="11777" y="52699"/>
                </a:lnTo>
                <a:lnTo>
                  <a:pt x="11777" y="0"/>
                </a:lnTo>
                <a:close/>
              </a:path>
              <a:path w="12064" h="61594">
                <a:moveTo>
                  <a:pt x="8839" y="0"/>
                </a:moveTo>
                <a:lnTo>
                  <a:pt x="0" y="0"/>
                </a:lnTo>
                <a:lnTo>
                  <a:pt x="0" y="8839"/>
                </a:lnTo>
                <a:lnTo>
                  <a:pt x="8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937921" y="2056458"/>
            <a:ext cx="12065" cy="61594"/>
          </a:xfrm>
          <a:custGeom>
            <a:avLst/>
            <a:gdLst/>
            <a:ahLst/>
            <a:cxnLst/>
            <a:rect l="l" t="t" r="r" b="b"/>
            <a:pathLst>
              <a:path w="12064" h="61594">
                <a:moveTo>
                  <a:pt x="11768" y="58348"/>
                </a:moveTo>
                <a:lnTo>
                  <a:pt x="8823" y="61221"/>
                </a:lnTo>
                <a:lnTo>
                  <a:pt x="0" y="61221"/>
                </a:lnTo>
                <a:lnTo>
                  <a:pt x="0" y="52732"/>
                </a:lnTo>
                <a:lnTo>
                  <a:pt x="0" y="0"/>
                </a:lnTo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937921" y="2056458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8823" y="52732"/>
                </a:moveTo>
                <a:lnTo>
                  <a:pt x="0" y="52732"/>
                </a:lnTo>
                <a:lnTo>
                  <a:pt x="8823" y="52732"/>
                </a:lnTo>
                <a:lnTo>
                  <a:pt x="8823" y="0"/>
                </a:lnTo>
                <a:lnTo>
                  <a:pt x="8823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732"/>
                </a:lnTo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188744" y="2199527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379" y="0"/>
                </a:lnTo>
              </a:path>
            </a:pathLst>
          </a:custGeom>
          <a:ln w="54002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194535" y="2178984"/>
            <a:ext cx="752475" cy="61594"/>
          </a:xfrm>
          <a:custGeom>
            <a:avLst/>
            <a:gdLst/>
            <a:ahLst/>
            <a:cxnLst/>
            <a:rect l="l" t="t" r="r" b="b"/>
            <a:pathLst>
              <a:path w="752475" h="61594">
                <a:moveTo>
                  <a:pt x="8808" y="0"/>
                </a:moveTo>
                <a:lnTo>
                  <a:pt x="0" y="8717"/>
                </a:lnTo>
                <a:lnTo>
                  <a:pt x="0" y="61447"/>
                </a:lnTo>
                <a:lnTo>
                  <a:pt x="743376" y="61447"/>
                </a:lnTo>
                <a:lnTo>
                  <a:pt x="752215" y="52699"/>
                </a:lnTo>
                <a:lnTo>
                  <a:pt x="8808" y="52699"/>
                </a:lnTo>
                <a:lnTo>
                  <a:pt x="8808" y="0"/>
                </a:lnTo>
                <a:close/>
              </a:path>
              <a:path w="752475" h="61594">
                <a:moveTo>
                  <a:pt x="752215" y="0"/>
                </a:moveTo>
                <a:lnTo>
                  <a:pt x="743376" y="0"/>
                </a:lnTo>
                <a:lnTo>
                  <a:pt x="743376" y="52699"/>
                </a:lnTo>
                <a:lnTo>
                  <a:pt x="752215" y="52699"/>
                </a:lnTo>
                <a:lnTo>
                  <a:pt x="752215" y="0"/>
                </a:lnTo>
                <a:close/>
              </a:path>
              <a:path w="752475" h="61594">
                <a:moveTo>
                  <a:pt x="8808" y="0"/>
                </a:moveTo>
                <a:lnTo>
                  <a:pt x="0" y="0"/>
                </a:lnTo>
                <a:lnTo>
                  <a:pt x="0" y="8717"/>
                </a:lnTo>
                <a:lnTo>
                  <a:pt x="8808" y="0"/>
                </a:lnTo>
                <a:close/>
              </a:path>
              <a:path w="752475" h="61594">
                <a:moveTo>
                  <a:pt x="743376" y="0"/>
                </a:moveTo>
                <a:lnTo>
                  <a:pt x="8808" y="0"/>
                </a:lnTo>
                <a:lnTo>
                  <a:pt x="8808" y="8717"/>
                </a:lnTo>
                <a:lnTo>
                  <a:pt x="743376" y="8717"/>
                </a:lnTo>
                <a:lnTo>
                  <a:pt x="743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194533" y="2179022"/>
            <a:ext cx="752475" cy="61594"/>
          </a:xfrm>
          <a:custGeom>
            <a:avLst/>
            <a:gdLst/>
            <a:ahLst/>
            <a:cxnLst/>
            <a:rect l="l" t="t" r="r" b="b"/>
            <a:pathLst>
              <a:path w="752475" h="61594">
                <a:moveTo>
                  <a:pt x="0" y="0"/>
                </a:moveTo>
                <a:lnTo>
                  <a:pt x="743388" y="0"/>
                </a:lnTo>
                <a:lnTo>
                  <a:pt x="752211" y="0"/>
                </a:lnTo>
                <a:lnTo>
                  <a:pt x="752211" y="52702"/>
                </a:lnTo>
                <a:lnTo>
                  <a:pt x="743388" y="61434"/>
                </a:lnTo>
                <a:lnTo>
                  <a:pt x="0" y="61434"/>
                </a:lnTo>
                <a:lnTo>
                  <a:pt x="0" y="52702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194533" y="2179022"/>
            <a:ext cx="743585" cy="52705"/>
          </a:xfrm>
          <a:custGeom>
            <a:avLst/>
            <a:gdLst/>
            <a:ahLst/>
            <a:cxnLst/>
            <a:rect l="l" t="t" r="r" b="b"/>
            <a:pathLst>
              <a:path w="743585" h="52705">
                <a:moveTo>
                  <a:pt x="8823" y="52702"/>
                </a:moveTo>
                <a:lnTo>
                  <a:pt x="0" y="52702"/>
                </a:lnTo>
                <a:lnTo>
                  <a:pt x="743388" y="52702"/>
                </a:lnTo>
                <a:lnTo>
                  <a:pt x="743388" y="0"/>
                </a:lnTo>
                <a:lnTo>
                  <a:pt x="743388" y="8702"/>
                </a:lnTo>
                <a:lnTo>
                  <a:pt x="0" y="8702"/>
                </a:lnTo>
                <a:lnTo>
                  <a:pt x="8823" y="0"/>
                </a:lnTo>
                <a:lnTo>
                  <a:pt x="8823" y="52702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862200" y="2330911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01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867991" y="2310475"/>
            <a:ext cx="79375" cy="61594"/>
          </a:xfrm>
          <a:custGeom>
            <a:avLst/>
            <a:gdLst/>
            <a:ahLst/>
            <a:cxnLst/>
            <a:rect l="l" t="t" r="r" b="b"/>
            <a:pathLst>
              <a:path w="79375" h="61594">
                <a:moveTo>
                  <a:pt x="8808" y="0"/>
                </a:moveTo>
                <a:lnTo>
                  <a:pt x="0" y="8503"/>
                </a:lnTo>
                <a:lnTo>
                  <a:pt x="0" y="61203"/>
                </a:lnTo>
                <a:lnTo>
                  <a:pt x="69921" y="61203"/>
                </a:lnTo>
                <a:lnTo>
                  <a:pt x="78760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79375" h="61594">
                <a:moveTo>
                  <a:pt x="78760" y="0"/>
                </a:moveTo>
                <a:lnTo>
                  <a:pt x="69921" y="0"/>
                </a:lnTo>
                <a:lnTo>
                  <a:pt x="69921" y="52486"/>
                </a:lnTo>
                <a:lnTo>
                  <a:pt x="78760" y="52486"/>
                </a:lnTo>
                <a:lnTo>
                  <a:pt x="78760" y="0"/>
                </a:lnTo>
                <a:close/>
              </a:path>
              <a:path w="79375" h="61594">
                <a:moveTo>
                  <a:pt x="8808" y="0"/>
                </a:moveTo>
                <a:lnTo>
                  <a:pt x="0" y="0"/>
                </a:lnTo>
                <a:lnTo>
                  <a:pt x="0" y="8503"/>
                </a:lnTo>
                <a:lnTo>
                  <a:pt x="8808" y="0"/>
                </a:lnTo>
                <a:close/>
              </a:path>
              <a:path w="79375" h="61594">
                <a:moveTo>
                  <a:pt x="69921" y="0"/>
                </a:moveTo>
                <a:lnTo>
                  <a:pt x="8808" y="0"/>
                </a:lnTo>
                <a:lnTo>
                  <a:pt x="8808" y="8503"/>
                </a:lnTo>
                <a:lnTo>
                  <a:pt x="69921" y="8503"/>
                </a:lnTo>
                <a:lnTo>
                  <a:pt x="69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868003" y="2310502"/>
            <a:ext cx="78740" cy="61594"/>
          </a:xfrm>
          <a:custGeom>
            <a:avLst/>
            <a:gdLst/>
            <a:ahLst/>
            <a:cxnLst/>
            <a:rect l="l" t="t" r="r" b="b"/>
            <a:pathLst>
              <a:path w="78739" h="61594">
                <a:moveTo>
                  <a:pt x="0" y="0"/>
                </a:moveTo>
                <a:lnTo>
                  <a:pt x="69918" y="0"/>
                </a:lnTo>
                <a:lnTo>
                  <a:pt x="78741" y="0"/>
                </a:lnTo>
                <a:lnTo>
                  <a:pt x="78741" y="52488"/>
                </a:lnTo>
                <a:lnTo>
                  <a:pt x="69918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868003" y="2310502"/>
            <a:ext cx="70485" cy="52705"/>
          </a:xfrm>
          <a:custGeom>
            <a:avLst/>
            <a:gdLst/>
            <a:ahLst/>
            <a:cxnLst/>
            <a:rect l="l" t="t" r="r" b="b"/>
            <a:pathLst>
              <a:path w="70485" h="52705">
                <a:moveTo>
                  <a:pt x="8792" y="52488"/>
                </a:moveTo>
                <a:lnTo>
                  <a:pt x="0" y="52488"/>
                </a:lnTo>
                <a:lnTo>
                  <a:pt x="69918" y="52488"/>
                </a:lnTo>
                <a:lnTo>
                  <a:pt x="69918" y="0"/>
                </a:lnTo>
                <a:lnTo>
                  <a:pt x="69918" y="8488"/>
                </a:lnTo>
                <a:lnTo>
                  <a:pt x="0" y="8488"/>
                </a:lnTo>
                <a:lnTo>
                  <a:pt x="8792" y="0"/>
                </a:lnTo>
                <a:lnTo>
                  <a:pt x="8792" y="52488"/>
                </a:lnTo>
                <a:close/>
              </a:path>
            </a:pathLst>
          </a:custGeom>
          <a:ln w="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311304" y="2457748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0850" y="0"/>
                </a:lnTo>
              </a:path>
            </a:pathLst>
          </a:custGeom>
          <a:ln w="44930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317095" y="2441752"/>
            <a:ext cx="629920" cy="52705"/>
          </a:xfrm>
          <a:custGeom>
            <a:avLst/>
            <a:gdLst/>
            <a:ahLst/>
            <a:cxnLst/>
            <a:rect l="l" t="t" r="r" b="b"/>
            <a:pathLst>
              <a:path w="629920" h="52705">
                <a:moveTo>
                  <a:pt x="8717" y="0"/>
                </a:moveTo>
                <a:lnTo>
                  <a:pt x="0" y="8717"/>
                </a:lnTo>
                <a:lnTo>
                  <a:pt x="0" y="52486"/>
                </a:lnTo>
                <a:lnTo>
                  <a:pt x="620816" y="52486"/>
                </a:lnTo>
                <a:lnTo>
                  <a:pt x="629655" y="43616"/>
                </a:lnTo>
                <a:lnTo>
                  <a:pt x="8717" y="43616"/>
                </a:lnTo>
                <a:lnTo>
                  <a:pt x="8717" y="0"/>
                </a:lnTo>
                <a:close/>
              </a:path>
              <a:path w="629920" h="52705">
                <a:moveTo>
                  <a:pt x="629655" y="0"/>
                </a:moveTo>
                <a:lnTo>
                  <a:pt x="620816" y="0"/>
                </a:lnTo>
                <a:lnTo>
                  <a:pt x="620816" y="43616"/>
                </a:lnTo>
                <a:lnTo>
                  <a:pt x="629655" y="43616"/>
                </a:lnTo>
                <a:lnTo>
                  <a:pt x="629655" y="0"/>
                </a:lnTo>
                <a:close/>
              </a:path>
              <a:path w="629920" h="52705">
                <a:moveTo>
                  <a:pt x="8717" y="0"/>
                </a:moveTo>
                <a:lnTo>
                  <a:pt x="0" y="0"/>
                </a:lnTo>
                <a:lnTo>
                  <a:pt x="0" y="8717"/>
                </a:lnTo>
                <a:lnTo>
                  <a:pt x="8717" y="0"/>
                </a:lnTo>
                <a:close/>
              </a:path>
              <a:path w="629920" h="52705">
                <a:moveTo>
                  <a:pt x="620816" y="0"/>
                </a:moveTo>
                <a:lnTo>
                  <a:pt x="8717" y="0"/>
                </a:lnTo>
                <a:lnTo>
                  <a:pt x="8717" y="8717"/>
                </a:lnTo>
                <a:lnTo>
                  <a:pt x="620816" y="8717"/>
                </a:lnTo>
                <a:lnTo>
                  <a:pt x="620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317087" y="2441769"/>
            <a:ext cx="629920" cy="52705"/>
          </a:xfrm>
          <a:custGeom>
            <a:avLst/>
            <a:gdLst/>
            <a:ahLst/>
            <a:cxnLst/>
            <a:rect l="l" t="t" r="r" b="b"/>
            <a:pathLst>
              <a:path w="629920" h="52705">
                <a:moveTo>
                  <a:pt x="0" y="0"/>
                </a:moveTo>
                <a:lnTo>
                  <a:pt x="620834" y="0"/>
                </a:lnTo>
                <a:lnTo>
                  <a:pt x="629657" y="0"/>
                </a:lnTo>
                <a:lnTo>
                  <a:pt x="629657" y="43633"/>
                </a:lnTo>
                <a:lnTo>
                  <a:pt x="620834" y="52488"/>
                </a:lnTo>
                <a:lnTo>
                  <a:pt x="0" y="52488"/>
                </a:lnTo>
                <a:lnTo>
                  <a:pt x="0" y="4363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317087" y="2441769"/>
            <a:ext cx="621030" cy="43815"/>
          </a:xfrm>
          <a:custGeom>
            <a:avLst/>
            <a:gdLst/>
            <a:ahLst/>
            <a:cxnLst/>
            <a:rect l="l" t="t" r="r" b="b"/>
            <a:pathLst>
              <a:path w="621029" h="43814">
                <a:moveTo>
                  <a:pt x="8701" y="43633"/>
                </a:moveTo>
                <a:lnTo>
                  <a:pt x="0" y="43633"/>
                </a:lnTo>
                <a:lnTo>
                  <a:pt x="620834" y="43633"/>
                </a:lnTo>
                <a:lnTo>
                  <a:pt x="620834" y="0"/>
                </a:lnTo>
                <a:lnTo>
                  <a:pt x="620834" y="8732"/>
                </a:lnTo>
                <a:lnTo>
                  <a:pt x="0" y="8732"/>
                </a:lnTo>
                <a:lnTo>
                  <a:pt x="8701" y="0"/>
                </a:lnTo>
                <a:lnTo>
                  <a:pt x="8701" y="4363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730953" y="258460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91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736744" y="2564160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4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201167" y="61325"/>
                </a:lnTo>
                <a:lnTo>
                  <a:pt x="210007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210185" h="61594">
                <a:moveTo>
                  <a:pt x="210007" y="0"/>
                </a:moveTo>
                <a:lnTo>
                  <a:pt x="201167" y="0"/>
                </a:lnTo>
                <a:lnTo>
                  <a:pt x="201167" y="52486"/>
                </a:lnTo>
                <a:lnTo>
                  <a:pt x="210007" y="52486"/>
                </a:lnTo>
                <a:lnTo>
                  <a:pt x="210007" y="0"/>
                </a:lnTo>
                <a:close/>
              </a:path>
              <a:path w="210185" h="61594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210185" h="61594">
                <a:moveTo>
                  <a:pt x="201167" y="0"/>
                </a:moveTo>
                <a:lnTo>
                  <a:pt x="8808" y="0"/>
                </a:lnTo>
                <a:lnTo>
                  <a:pt x="8808" y="8839"/>
                </a:lnTo>
                <a:lnTo>
                  <a:pt x="201167" y="8839"/>
                </a:lnTo>
                <a:lnTo>
                  <a:pt x="201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36747" y="2564181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4">
                <a:moveTo>
                  <a:pt x="0" y="0"/>
                </a:moveTo>
                <a:lnTo>
                  <a:pt x="201174" y="0"/>
                </a:lnTo>
                <a:lnTo>
                  <a:pt x="209997" y="0"/>
                </a:lnTo>
                <a:lnTo>
                  <a:pt x="209997" y="52488"/>
                </a:lnTo>
                <a:lnTo>
                  <a:pt x="201174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736747" y="2564181"/>
            <a:ext cx="201295" cy="52705"/>
          </a:xfrm>
          <a:custGeom>
            <a:avLst/>
            <a:gdLst/>
            <a:ahLst/>
            <a:cxnLst/>
            <a:rect l="l" t="t" r="r" b="b"/>
            <a:pathLst>
              <a:path w="201295" h="52705">
                <a:moveTo>
                  <a:pt x="8823" y="52488"/>
                </a:moveTo>
                <a:lnTo>
                  <a:pt x="0" y="52488"/>
                </a:lnTo>
                <a:lnTo>
                  <a:pt x="201174" y="52488"/>
                </a:lnTo>
                <a:lnTo>
                  <a:pt x="201174" y="0"/>
                </a:lnTo>
                <a:lnTo>
                  <a:pt x="201174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923678" y="2689655"/>
            <a:ext cx="8890" cy="52705"/>
          </a:xfrm>
          <a:custGeom>
            <a:avLst/>
            <a:gdLst/>
            <a:ahLst/>
            <a:cxnLst/>
            <a:rect l="l" t="t" r="r" b="b"/>
            <a:pathLst>
              <a:path w="8889" h="52705">
                <a:moveTo>
                  <a:pt x="4244" y="0"/>
                </a:moveTo>
                <a:lnTo>
                  <a:pt x="4244" y="52446"/>
                </a:lnTo>
              </a:path>
            </a:pathLst>
          </a:custGeom>
          <a:ln w="9759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4929469" y="2695437"/>
            <a:ext cx="17780" cy="61594"/>
          </a:xfrm>
          <a:custGeom>
            <a:avLst/>
            <a:gdLst/>
            <a:ahLst/>
            <a:cxnLst/>
            <a:rect l="l" t="t" r="r" b="b"/>
            <a:pathLst>
              <a:path w="17779" h="61594">
                <a:moveTo>
                  <a:pt x="8442" y="0"/>
                </a:moveTo>
                <a:lnTo>
                  <a:pt x="0" y="8839"/>
                </a:lnTo>
                <a:lnTo>
                  <a:pt x="0" y="61325"/>
                </a:lnTo>
                <a:lnTo>
                  <a:pt x="8442" y="61325"/>
                </a:lnTo>
                <a:lnTo>
                  <a:pt x="17282" y="52486"/>
                </a:lnTo>
                <a:lnTo>
                  <a:pt x="8442" y="52486"/>
                </a:lnTo>
                <a:lnTo>
                  <a:pt x="8442" y="0"/>
                </a:lnTo>
                <a:close/>
              </a:path>
              <a:path w="17779" h="61594">
                <a:moveTo>
                  <a:pt x="17282" y="0"/>
                </a:moveTo>
                <a:lnTo>
                  <a:pt x="8442" y="0"/>
                </a:lnTo>
                <a:lnTo>
                  <a:pt x="8442" y="52486"/>
                </a:lnTo>
                <a:lnTo>
                  <a:pt x="17282" y="52486"/>
                </a:lnTo>
                <a:lnTo>
                  <a:pt x="17282" y="0"/>
                </a:lnTo>
                <a:close/>
              </a:path>
              <a:path w="17779" h="61594">
                <a:moveTo>
                  <a:pt x="8442" y="0"/>
                </a:moveTo>
                <a:lnTo>
                  <a:pt x="0" y="0"/>
                </a:lnTo>
                <a:lnTo>
                  <a:pt x="0" y="8839"/>
                </a:lnTo>
                <a:lnTo>
                  <a:pt x="8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4929463" y="2695448"/>
            <a:ext cx="17780" cy="61594"/>
          </a:xfrm>
          <a:custGeom>
            <a:avLst/>
            <a:gdLst/>
            <a:ahLst/>
            <a:cxnLst/>
            <a:rect l="l" t="t" r="r" b="b"/>
            <a:pathLst>
              <a:path w="17779" h="61594">
                <a:moveTo>
                  <a:pt x="0" y="0"/>
                </a:moveTo>
                <a:lnTo>
                  <a:pt x="8458" y="0"/>
                </a:lnTo>
                <a:lnTo>
                  <a:pt x="17281" y="0"/>
                </a:lnTo>
                <a:lnTo>
                  <a:pt x="17281" y="52488"/>
                </a:lnTo>
                <a:lnTo>
                  <a:pt x="8458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929463" y="2695448"/>
            <a:ext cx="8890" cy="52705"/>
          </a:xfrm>
          <a:custGeom>
            <a:avLst/>
            <a:gdLst/>
            <a:ahLst/>
            <a:cxnLst/>
            <a:rect l="l" t="t" r="r" b="b"/>
            <a:pathLst>
              <a:path w="8889" h="52705">
                <a:moveTo>
                  <a:pt x="8458" y="52488"/>
                </a:moveTo>
                <a:lnTo>
                  <a:pt x="0" y="52488"/>
                </a:lnTo>
                <a:lnTo>
                  <a:pt x="8458" y="52488"/>
                </a:lnTo>
                <a:lnTo>
                  <a:pt x="8458" y="0"/>
                </a:lnTo>
                <a:lnTo>
                  <a:pt x="8458" y="8854"/>
                </a:lnTo>
                <a:lnTo>
                  <a:pt x="0" y="8854"/>
                </a:lnTo>
                <a:lnTo>
                  <a:pt x="8458" y="0"/>
                </a:lnTo>
                <a:lnTo>
                  <a:pt x="8458" y="52488"/>
                </a:lnTo>
                <a:close/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4730953" y="283840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91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4736744" y="2817967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4">
                <a:moveTo>
                  <a:pt x="8808" y="0"/>
                </a:moveTo>
                <a:lnTo>
                  <a:pt x="0" y="8717"/>
                </a:lnTo>
                <a:lnTo>
                  <a:pt x="0" y="61203"/>
                </a:lnTo>
                <a:lnTo>
                  <a:pt x="201167" y="61203"/>
                </a:lnTo>
                <a:lnTo>
                  <a:pt x="210007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210185" h="61594">
                <a:moveTo>
                  <a:pt x="210007" y="0"/>
                </a:moveTo>
                <a:lnTo>
                  <a:pt x="201167" y="0"/>
                </a:lnTo>
                <a:lnTo>
                  <a:pt x="201167" y="52486"/>
                </a:lnTo>
                <a:lnTo>
                  <a:pt x="210007" y="52486"/>
                </a:lnTo>
                <a:lnTo>
                  <a:pt x="210007" y="0"/>
                </a:lnTo>
                <a:close/>
              </a:path>
              <a:path w="210185" h="61594">
                <a:moveTo>
                  <a:pt x="8808" y="0"/>
                </a:moveTo>
                <a:lnTo>
                  <a:pt x="0" y="0"/>
                </a:lnTo>
                <a:lnTo>
                  <a:pt x="0" y="8717"/>
                </a:lnTo>
                <a:lnTo>
                  <a:pt x="8808" y="0"/>
                </a:lnTo>
                <a:close/>
              </a:path>
              <a:path w="210185" h="61594">
                <a:moveTo>
                  <a:pt x="201167" y="0"/>
                </a:moveTo>
                <a:lnTo>
                  <a:pt x="8808" y="0"/>
                </a:lnTo>
                <a:lnTo>
                  <a:pt x="8808" y="8717"/>
                </a:lnTo>
                <a:lnTo>
                  <a:pt x="201167" y="8717"/>
                </a:lnTo>
                <a:lnTo>
                  <a:pt x="201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4736747" y="2817982"/>
            <a:ext cx="210185" cy="61594"/>
          </a:xfrm>
          <a:custGeom>
            <a:avLst/>
            <a:gdLst/>
            <a:ahLst/>
            <a:cxnLst/>
            <a:rect l="l" t="t" r="r" b="b"/>
            <a:pathLst>
              <a:path w="210185" h="61594">
                <a:moveTo>
                  <a:pt x="0" y="0"/>
                </a:moveTo>
                <a:lnTo>
                  <a:pt x="201174" y="0"/>
                </a:lnTo>
                <a:lnTo>
                  <a:pt x="209997" y="0"/>
                </a:lnTo>
                <a:lnTo>
                  <a:pt x="209997" y="52488"/>
                </a:lnTo>
                <a:lnTo>
                  <a:pt x="201174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4736747" y="2817982"/>
            <a:ext cx="201295" cy="52705"/>
          </a:xfrm>
          <a:custGeom>
            <a:avLst/>
            <a:gdLst/>
            <a:ahLst/>
            <a:cxnLst/>
            <a:rect l="l" t="t" r="r" b="b"/>
            <a:pathLst>
              <a:path w="201295" h="52705">
                <a:moveTo>
                  <a:pt x="8823" y="52488"/>
                </a:moveTo>
                <a:lnTo>
                  <a:pt x="0" y="52488"/>
                </a:lnTo>
                <a:lnTo>
                  <a:pt x="201174" y="52488"/>
                </a:lnTo>
                <a:lnTo>
                  <a:pt x="201174" y="0"/>
                </a:lnTo>
                <a:lnTo>
                  <a:pt x="201174" y="8732"/>
                </a:lnTo>
                <a:lnTo>
                  <a:pt x="0" y="8732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4897343" y="2943462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5">
                <a:moveTo>
                  <a:pt x="17406" y="0"/>
                </a:moveTo>
                <a:lnTo>
                  <a:pt x="17406" y="52446"/>
                </a:lnTo>
              </a:path>
            </a:pathLst>
          </a:custGeom>
          <a:ln w="36083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4903134" y="2949244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4">
                <a:moveTo>
                  <a:pt x="8717" y="0"/>
                </a:moveTo>
                <a:lnTo>
                  <a:pt x="0" y="8717"/>
                </a:lnTo>
                <a:lnTo>
                  <a:pt x="0" y="61203"/>
                </a:lnTo>
                <a:lnTo>
                  <a:pt x="34777" y="61203"/>
                </a:lnTo>
                <a:lnTo>
                  <a:pt x="43616" y="52486"/>
                </a:lnTo>
                <a:lnTo>
                  <a:pt x="8717" y="52486"/>
                </a:lnTo>
                <a:lnTo>
                  <a:pt x="8717" y="0"/>
                </a:lnTo>
                <a:close/>
              </a:path>
              <a:path w="43814" h="61594">
                <a:moveTo>
                  <a:pt x="43616" y="0"/>
                </a:moveTo>
                <a:lnTo>
                  <a:pt x="34777" y="0"/>
                </a:lnTo>
                <a:lnTo>
                  <a:pt x="34777" y="52486"/>
                </a:lnTo>
                <a:lnTo>
                  <a:pt x="43616" y="52486"/>
                </a:lnTo>
                <a:lnTo>
                  <a:pt x="43616" y="0"/>
                </a:lnTo>
                <a:close/>
              </a:path>
              <a:path w="43814" h="61594">
                <a:moveTo>
                  <a:pt x="8717" y="0"/>
                </a:moveTo>
                <a:lnTo>
                  <a:pt x="0" y="0"/>
                </a:lnTo>
                <a:lnTo>
                  <a:pt x="0" y="8717"/>
                </a:lnTo>
                <a:lnTo>
                  <a:pt x="8717" y="0"/>
                </a:lnTo>
                <a:close/>
              </a:path>
              <a:path w="43814" h="61594">
                <a:moveTo>
                  <a:pt x="34777" y="0"/>
                </a:moveTo>
                <a:lnTo>
                  <a:pt x="8717" y="0"/>
                </a:lnTo>
                <a:lnTo>
                  <a:pt x="8717" y="8717"/>
                </a:lnTo>
                <a:lnTo>
                  <a:pt x="34777" y="8717"/>
                </a:lnTo>
                <a:lnTo>
                  <a:pt x="34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4903145" y="2949249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4">
                <a:moveTo>
                  <a:pt x="0" y="0"/>
                </a:moveTo>
                <a:lnTo>
                  <a:pt x="34776" y="0"/>
                </a:lnTo>
                <a:lnTo>
                  <a:pt x="43599" y="0"/>
                </a:lnTo>
                <a:lnTo>
                  <a:pt x="43599" y="52488"/>
                </a:lnTo>
                <a:lnTo>
                  <a:pt x="34776" y="61221"/>
                </a:lnTo>
                <a:lnTo>
                  <a:pt x="0" y="61221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4903145" y="2949249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5">
                <a:moveTo>
                  <a:pt x="8701" y="52488"/>
                </a:moveTo>
                <a:lnTo>
                  <a:pt x="0" y="52488"/>
                </a:lnTo>
                <a:lnTo>
                  <a:pt x="34776" y="52488"/>
                </a:lnTo>
                <a:lnTo>
                  <a:pt x="34776" y="0"/>
                </a:lnTo>
                <a:lnTo>
                  <a:pt x="34776" y="8732"/>
                </a:lnTo>
                <a:lnTo>
                  <a:pt x="0" y="8732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4923678" y="3074737"/>
            <a:ext cx="8890" cy="44450"/>
          </a:xfrm>
          <a:custGeom>
            <a:avLst/>
            <a:gdLst/>
            <a:ahLst/>
            <a:cxnLst/>
            <a:rect l="l" t="t" r="r" b="b"/>
            <a:pathLst>
              <a:path w="8889" h="44450">
                <a:moveTo>
                  <a:pt x="0" y="21973"/>
                </a:moveTo>
                <a:lnTo>
                  <a:pt x="8489" y="21973"/>
                </a:lnTo>
              </a:path>
            </a:pathLst>
          </a:custGeom>
          <a:ln w="452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4929469" y="3080491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8442" y="0"/>
                </a:moveTo>
                <a:lnTo>
                  <a:pt x="0" y="8747"/>
                </a:lnTo>
                <a:lnTo>
                  <a:pt x="0" y="52730"/>
                </a:lnTo>
                <a:lnTo>
                  <a:pt x="8442" y="52730"/>
                </a:lnTo>
                <a:lnTo>
                  <a:pt x="17282" y="43982"/>
                </a:lnTo>
                <a:lnTo>
                  <a:pt x="8442" y="43982"/>
                </a:lnTo>
                <a:lnTo>
                  <a:pt x="8442" y="0"/>
                </a:lnTo>
                <a:close/>
              </a:path>
              <a:path w="17779" h="53339">
                <a:moveTo>
                  <a:pt x="17282" y="0"/>
                </a:moveTo>
                <a:lnTo>
                  <a:pt x="8442" y="0"/>
                </a:lnTo>
                <a:lnTo>
                  <a:pt x="8442" y="43982"/>
                </a:lnTo>
                <a:lnTo>
                  <a:pt x="17282" y="43982"/>
                </a:lnTo>
                <a:lnTo>
                  <a:pt x="17282" y="0"/>
                </a:lnTo>
                <a:close/>
              </a:path>
              <a:path w="17779" h="53339">
                <a:moveTo>
                  <a:pt x="8442" y="0"/>
                </a:moveTo>
                <a:lnTo>
                  <a:pt x="0" y="0"/>
                </a:lnTo>
                <a:lnTo>
                  <a:pt x="0" y="8747"/>
                </a:lnTo>
                <a:lnTo>
                  <a:pt x="8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4929463" y="308051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0" y="0"/>
                </a:moveTo>
                <a:lnTo>
                  <a:pt x="8458" y="0"/>
                </a:lnTo>
                <a:lnTo>
                  <a:pt x="17281" y="0"/>
                </a:lnTo>
                <a:lnTo>
                  <a:pt x="17281" y="43999"/>
                </a:lnTo>
                <a:lnTo>
                  <a:pt x="8458" y="52702"/>
                </a:lnTo>
                <a:lnTo>
                  <a:pt x="0" y="52702"/>
                </a:lnTo>
                <a:lnTo>
                  <a:pt x="0" y="43999"/>
                </a:lnTo>
                <a:lnTo>
                  <a:pt x="0" y="0"/>
                </a:lnTo>
                <a:close/>
              </a:path>
            </a:pathLst>
          </a:custGeom>
          <a:ln w="8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4929463" y="3080515"/>
            <a:ext cx="8890" cy="44450"/>
          </a:xfrm>
          <a:custGeom>
            <a:avLst/>
            <a:gdLst/>
            <a:ahLst/>
            <a:cxnLst/>
            <a:rect l="l" t="t" r="r" b="b"/>
            <a:pathLst>
              <a:path w="8889" h="44450">
                <a:moveTo>
                  <a:pt x="8458" y="43999"/>
                </a:moveTo>
                <a:lnTo>
                  <a:pt x="0" y="43999"/>
                </a:lnTo>
                <a:lnTo>
                  <a:pt x="8458" y="43999"/>
                </a:lnTo>
                <a:lnTo>
                  <a:pt x="8458" y="0"/>
                </a:lnTo>
                <a:lnTo>
                  <a:pt x="8458" y="8732"/>
                </a:lnTo>
                <a:lnTo>
                  <a:pt x="0" y="8732"/>
                </a:lnTo>
                <a:lnTo>
                  <a:pt x="8458" y="0"/>
                </a:lnTo>
                <a:lnTo>
                  <a:pt x="8458" y="43999"/>
                </a:lnTo>
                <a:close/>
              </a:path>
            </a:pathLst>
          </a:custGeom>
          <a:ln w="8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4556089" y="3223700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83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4561880" y="3203265"/>
            <a:ext cx="385445" cy="61594"/>
          </a:xfrm>
          <a:custGeom>
            <a:avLst/>
            <a:gdLst/>
            <a:ahLst/>
            <a:cxnLst/>
            <a:rect l="l" t="t" r="r" b="b"/>
            <a:pathLst>
              <a:path w="385445" h="61595">
                <a:moveTo>
                  <a:pt x="8717" y="0"/>
                </a:moveTo>
                <a:lnTo>
                  <a:pt x="0" y="8503"/>
                </a:lnTo>
                <a:lnTo>
                  <a:pt x="0" y="61203"/>
                </a:lnTo>
                <a:lnTo>
                  <a:pt x="376031" y="61203"/>
                </a:lnTo>
                <a:lnTo>
                  <a:pt x="384870" y="52486"/>
                </a:lnTo>
                <a:lnTo>
                  <a:pt x="8717" y="52486"/>
                </a:lnTo>
                <a:lnTo>
                  <a:pt x="8717" y="0"/>
                </a:lnTo>
                <a:close/>
              </a:path>
              <a:path w="385445" h="61595">
                <a:moveTo>
                  <a:pt x="384870" y="0"/>
                </a:moveTo>
                <a:lnTo>
                  <a:pt x="376031" y="0"/>
                </a:lnTo>
                <a:lnTo>
                  <a:pt x="376031" y="52486"/>
                </a:lnTo>
                <a:lnTo>
                  <a:pt x="384870" y="52486"/>
                </a:lnTo>
                <a:lnTo>
                  <a:pt x="384870" y="0"/>
                </a:lnTo>
                <a:close/>
              </a:path>
              <a:path w="385445" h="61595">
                <a:moveTo>
                  <a:pt x="8717" y="0"/>
                </a:moveTo>
                <a:lnTo>
                  <a:pt x="0" y="0"/>
                </a:lnTo>
                <a:lnTo>
                  <a:pt x="0" y="8503"/>
                </a:lnTo>
                <a:lnTo>
                  <a:pt x="8717" y="0"/>
                </a:lnTo>
                <a:close/>
              </a:path>
              <a:path w="385445" h="61595">
                <a:moveTo>
                  <a:pt x="376031" y="0"/>
                </a:moveTo>
                <a:lnTo>
                  <a:pt x="8717" y="0"/>
                </a:lnTo>
                <a:lnTo>
                  <a:pt x="8717" y="8503"/>
                </a:lnTo>
                <a:lnTo>
                  <a:pt x="376031" y="8503"/>
                </a:lnTo>
                <a:lnTo>
                  <a:pt x="376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4561891" y="3203294"/>
            <a:ext cx="385445" cy="61594"/>
          </a:xfrm>
          <a:custGeom>
            <a:avLst/>
            <a:gdLst/>
            <a:ahLst/>
            <a:cxnLst/>
            <a:rect l="l" t="t" r="r" b="b"/>
            <a:pathLst>
              <a:path w="385445" h="61595">
                <a:moveTo>
                  <a:pt x="0" y="0"/>
                </a:moveTo>
                <a:lnTo>
                  <a:pt x="376029" y="0"/>
                </a:lnTo>
                <a:lnTo>
                  <a:pt x="384853" y="0"/>
                </a:lnTo>
                <a:lnTo>
                  <a:pt x="384853" y="52488"/>
                </a:lnTo>
                <a:lnTo>
                  <a:pt x="376029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4561891" y="3203294"/>
            <a:ext cx="376555" cy="52705"/>
          </a:xfrm>
          <a:custGeom>
            <a:avLst/>
            <a:gdLst/>
            <a:ahLst/>
            <a:cxnLst/>
            <a:rect l="l" t="t" r="r" b="b"/>
            <a:pathLst>
              <a:path w="376554" h="52704">
                <a:moveTo>
                  <a:pt x="8701" y="52488"/>
                </a:moveTo>
                <a:lnTo>
                  <a:pt x="0" y="52488"/>
                </a:lnTo>
                <a:lnTo>
                  <a:pt x="376029" y="52488"/>
                </a:lnTo>
                <a:lnTo>
                  <a:pt x="376029" y="0"/>
                </a:lnTo>
                <a:lnTo>
                  <a:pt x="376029" y="8488"/>
                </a:lnTo>
                <a:lnTo>
                  <a:pt x="0" y="8488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4591110" y="3354978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994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4596901" y="3334542"/>
            <a:ext cx="349885" cy="61594"/>
          </a:xfrm>
          <a:custGeom>
            <a:avLst/>
            <a:gdLst/>
            <a:ahLst/>
            <a:cxnLst/>
            <a:rect l="l" t="t" r="r" b="b"/>
            <a:pathLst>
              <a:path w="349885" h="61595">
                <a:moveTo>
                  <a:pt x="8808" y="0"/>
                </a:moveTo>
                <a:lnTo>
                  <a:pt x="0" y="8503"/>
                </a:lnTo>
                <a:lnTo>
                  <a:pt x="0" y="61203"/>
                </a:lnTo>
                <a:lnTo>
                  <a:pt x="341010" y="61203"/>
                </a:lnTo>
                <a:lnTo>
                  <a:pt x="349849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349885" h="61595">
                <a:moveTo>
                  <a:pt x="349849" y="0"/>
                </a:moveTo>
                <a:lnTo>
                  <a:pt x="341010" y="0"/>
                </a:lnTo>
                <a:lnTo>
                  <a:pt x="341010" y="52486"/>
                </a:lnTo>
                <a:lnTo>
                  <a:pt x="349849" y="52486"/>
                </a:lnTo>
                <a:lnTo>
                  <a:pt x="349849" y="0"/>
                </a:lnTo>
                <a:close/>
              </a:path>
              <a:path w="349885" h="61595">
                <a:moveTo>
                  <a:pt x="8808" y="0"/>
                </a:moveTo>
                <a:lnTo>
                  <a:pt x="0" y="0"/>
                </a:lnTo>
                <a:lnTo>
                  <a:pt x="0" y="8503"/>
                </a:lnTo>
                <a:lnTo>
                  <a:pt x="8808" y="0"/>
                </a:lnTo>
                <a:close/>
              </a:path>
              <a:path w="349885" h="61595">
                <a:moveTo>
                  <a:pt x="341010" y="0"/>
                </a:moveTo>
                <a:lnTo>
                  <a:pt x="8808" y="0"/>
                </a:lnTo>
                <a:lnTo>
                  <a:pt x="8808" y="8503"/>
                </a:lnTo>
                <a:lnTo>
                  <a:pt x="341010" y="8503"/>
                </a:lnTo>
                <a:lnTo>
                  <a:pt x="341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4596881" y="3334560"/>
            <a:ext cx="349885" cy="61594"/>
          </a:xfrm>
          <a:custGeom>
            <a:avLst/>
            <a:gdLst/>
            <a:ahLst/>
            <a:cxnLst/>
            <a:rect l="l" t="t" r="r" b="b"/>
            <a:pathLst>
              <a:path w="349885" h="61595">
                <a:moveTo>
                  <a:pt x="0" y="0"/>
                </a:moveTo>
                <a:lnTo>
                  <a:pt x="341040" y="0"/>
                </a:lnTo>
                <a:lnTo>
                  <a:pt x="349863" y="0"/>
                </a:lnTo>
                <a:lnTo>
                  <a:pt x="349863" y="52488"/>
                </a:lnTo>
                <a:lnTo>
                  <a:pt x="341040" y="61190"/>
                </a:lnTo>
                <a:lnTo>
                  <a:pt x="0" y="61190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4596881" y="3334560"/>
            <a:ext cx="341630" cy="52705"/>
          </a:xfrm>
          <a:custGeom>
            <a:avLst/>
            <a:gdLst/>
            <a:ahLst/>
            <a:cxnLst/>
            <a:rect l="l" t="t" r="r" b="b"/>
            <a:pathLst>
              <a:path w="341629" h="52704">
                <a:moveTo>
                  <a:pt x="8823" y="52488"/>
                </a:moveTo>
                <a:lnTo>
                  <a:pt x="0" y="52488"/>
                </a:lnTo>
                <a:lnTo>
                  <a:pt x="341040" y="52488"/>
                </a:lnTo>
                <a:lnTo>
                  <a:pt x="341040" y="0"/>
                </a:lnTo>
                <a:lnTo>
                  <a:pt x="341040" y="8488"/>
                </a:lnTo>
                <a:lnTo>
                  <a:pt x="0" y="8488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4888534" y="3451156"/>
            <a:ext cx="43815" cy="52705"/>
          </a:xfrm>
          <a:custGeom>
            <a:avLst/>
            <a:gdLst/>
            <a:ahLst/>
            <a:cxnLst/>
            <a:rect l="l" t="t" r="r" b="b"/>
            <a:pathLst>
              <a:path w="43814" h="52704">
                <a:moveTo>
                  <a:pt x="21788" y="0"/>
                </a:moveTo>
                <a:lnTo>
                  <a:pt x="21788" y="52458"/>
                </a:lnTo>
              </a:path>
            </a:pathLst>
          </a:custGeom>
          <a:ln w="4484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4894326" y="3456950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4" h="61595">
                <a:moveTo>
                  <a:pt x="8808" y="0"/>
                </a:moveTo>
                <a:lnTo>
                  <a:pt x="0" y="8839"/>
                </a:lnTo>
                <a:lnTo>
                  <a:pt x="0" y="61325"/>
                </a:lnTo>
                <a:lnTo>
                  <a:pt x="43586" y="61325"/>
                </a:lnTo>
                <a:lnTo>
                  <a:pt x="52425" y="52486"/>
                </a:lnTo>
                <a:lnTo>
                  <a:pt x="8808" y="52486"/>
                </a:lnTo>
                <a:lnTo>
                  <a:pt x="8808" y="0"/>
                </a:lnTo>
                <a:close/>
              </a:path>
              <a:path w="52704" h="61595">
                <a:moveTo>
                  <a:pt x="52425" y="0"/>
                </a:moveTo>
                <a:lnTo>
                  <a:pt x="43586" y="0"/>
                </a:lnTo>
                <a:lnTo>
                  <a:pt x="43586" y="52486"/>
                </a:lnTo>
                <a:lnTo>
                  <a:pt x="52425" y="52486"/>
                </a:lnTo>
                <a:lnTo>
                  <a:pt x="52425" y="0"/>
                </a:lnTo>
                <a:close/>
              </a:path>
              <a:path w="52704" h="61595">
                <a:moveTo>
                  <a:pt x="8808" y="0"/>
                </a:moveTo>
                <a:lnTo>
                  <a:pt x="0" y="0"/>
                </a:lnTo>
                <a:lnTo>
                  <a:pt x="0" y="8839"/>
                </a:lnTo>
                <a:lnTo>
                  <a:pt x="8808" y="0"/>
                </a:lnTo>
                <a:close/>
              </a:path>
              <a:path w="52704" h="61595">
                <a:moveTo>
                  <a:pt x="43586" y="0"/>
                </a:moveTo>
                <a:lnTo>
                  <a:pt x="8808" y="0"/>
                </a:lnTo>
                <a:lnTo>
                  <a:pt x="8808" y="8839"/>
                </a:lnTo>
                <a:lnTo>
                  <a:pt x="43586" y="8839"/>
                </a:lnTo>
                <a:lnTo>
                  <a:pt x="43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4894321" y="3456972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4" h="61595">
                <a:moveTo>
                  <a:pt x="0" y="0"/>
                </a:moveTo>
                <a:lnTo>
                  <a:pt x="43599" y="0"/>
                </a:lnTo>
                <a:lnTo>
                  <a:pt x="52423" y="0"/>
                </a:lnTo>
                <a:lnTo>
                  <a:pt x="52423" y="52488"/>
                </a:lnTo>
                <a:lnTo>
                  <a:pt x="43599" y="61343"/>
                </a:lnTo>
                <a:lnTo>
                  <a:pt x="0" y="61343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4894321" y="3456972"/>
            <a:ext cx="43815" cy="52705"/>
          </a:xfrm>
          <a:custGeom>
            <a:avLst/>
            <a:gdLst/>
            <a:ahLst/>
            <a:cxnLst/>
            <a:rect l="l" t="t" r="r" b="b"/>
            <a:pathLst>
              <a:path w="43814" h="52704">
                <a:moveTo>
                  <a:pt x="8823" y="52488"/>
                </a:moveTo>
                <a:lnTo>
                  <a:pt x="0" y="52488"/>
                </a:lnTo>
                <a:lnTo>
                  <a:pt x="43599" y="52488"/>
                </a:lnTo>
                <a:lnTo>
                  <a:pt x="43599" y="0"/>
                </a:lnTo>
                <a:lnTo>
                  <a:pt x="43599" y="8854"/>
                </a:lnTo>
                <a:lnTo>
                  <a:pt x="0" y="8854"/>
                </a:lnTo>
                <a:lnTo>
                  <a:pt x="8823" y="0"/>
                </a:lnTo>
                <a:lnTo>
                  <a:pt x="8823" y="52488"/>
                </a:lnTo>
                <a:close/>
              </a:path>
            </a:pathLst>
          </a:custGeom>
          <a:ln w="8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241139" y="3608668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0" y="0"/>
                </a:moveTo>
                <a:lnTo>
                  <a:pt x="691027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246961" y="3588227"/>
            <a:ext cx="700405" cy="61594"/>
          </a:xfrm>
          <a:custGeom>
            <a:avLst/>
            <a:gdLst/>
            <a:ahLst/>
            <a:cxnLst/>
            <a:rect l="l" t="t" r="r" b="b"/>
            <a:pathLst>
              <a:path w="700404" h="61595">
                <a:moveTo>
                  <a:pt x="8686" y="0"/>
                </a:moveTo>
                <a:lnTo>
                  <a:pt x="0" y="8839"/>
                </a:lnTo>
                <a:lnTo>
                  <a:pt x="0" y="61325"/>
                </a:lnTo>
                <a:lnTo>
                  <a:pt x="690951" y="61325"/>
                </a:lnTo>
                <a:lnTo>
                  <a:pt x="699790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700404" h="61595">
                <a:moveTo>
                  <a:pt x="699790" y="0"/>
                </a:moveTo>
                <a:lnTo>
                  <a:pt x="690951" y="0"/>
                </a:lnTo>
                <a:lnTo>
                  <a:pt x="690951" y="52486"/>
                </a:lnTo>
                <a:lnTo>
                  <a:pt x="699790" y="52486"/>
                </a:lnTo>
                <a:lnTo>
                  <a:pt x="699790" y="0"/>
                </a:lnTo>
                <a:close/>
              </a:path>
              <a:path w="700404" h="61595">
                <a:moveTo>
                  <a:pt x="8686" y="0"/>
                </a:moveTo>
                <a:lnTo>
                  <a:pt x="0" y="0"/>
                </a:lnTo>
                <a:lnTo>
                  <a:pt x="0" y="8839"/>
                </a:lnTo>
                <a:lnTo>
                  <a:pt x="8686" y="0"/>
                </a:lnTo>
                <a:close/>
              </a:path>
              <a:path w="700404" h="61595">
                <a:moveTo>
                  <a:pt x="690951" y="0"/>
                </a:moveTo>
                <a:lnTo>
                  <a:pt x="8686" y="0"/>
                </a:lnTo>
                <a:lnTo>
                  <a:pt x="8686" y="8839"/>
                </a:lnTo>
                <a:lnTo>
                  <a:pt x="690951" y="8839"/>
                </a:lnTo>
                <a:lnTo>
                  <a:pt x="690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246956" y="3588239"/>
            <a:ext cx="700405" cy="61594"/>
          </a:xfrm>
          <a:custGeom>
            <a:avLst/>
            <a:gdLst/>
            <a:ahLst/>
            <a:cxnLst/>
            <a:rect l="l" t="t" r="r" b="b"/>
            <a:pathLst>
              <a:path w="700404" h="61595">
                <a:moveTo>
                  <a:pt x="0" y="0"/>
                </a:moveTo>
                <a:lnTo>
                  <a:pt x="690965" y="0"/>
                </a:lnTo>
                <a:lnTo>
                  <a:pt x="699788" y="0"/>
                </a:lnTo>
                <a:lnTo>
                  <a:pt x="699788" y="52488"/>
                </a:lnTo>
                <a:lnTo>
                  <a:pt x="690965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246956" y="3588239"/>
            <a:ext cx="691515" cy="52705"/>
          </a:xfrm>
          <a:custGeom>
            <a:avLst/>
            <a:gdLst/>
            <a:ahLst/>
            <a:cxnLst/>
            <a:rect l="l" t="t" r="r" b="b"/>
            <a:pathLst>
              <a:path w="691514" h="52704">
                <a:moveTo>
                  <a:pt x="8671" y="52488"/>
                </a:moveTo>
                <a:lnTo>
                  <a:pt x="0" y="52488"/>
                </a:lnTo>
                <a:lnTo>
                  <a:pt x="690965" y="52488"/>
                </a:lnTo>
                <a:lnTo>
                  <a:pt x="690965" y="0"/>
                </a:lnTo>
                <a:lnTo>
                  <a:pt x="690965" y="8854"/>
                </a:lnTo>
                <a:lnTo>
                  <a:pt x="0" y="8854"/>
                </a:lnTo>
                <a:lnTo>
                  <a:pt x="8671" y="0"/>
                </a:lnTo>
                <a:lnTo>
                  <a:pt x="867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4110106" y="3739940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054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4115927" y="3719474"/>
            <a:ext cx="831215" cy="61594"/>
          </a:xfrm>
          <a:custGeom>
            <a:avLst/>
            <a:gdLst/>
            <a:ahLst/>
            <a:cxnLst/>
            <a:rect l="l" t="t" r="r" b="b"/>
            <a:pathLst>
              <a:path w="831214" h="61595">
                <a:moveTo>
                  <a:pt x="8686" y="0"/>
                </a:moveTo>
                <a:lnTo>
                  <a:pt x="0" y="8869"/>
                </a:lnTo>
                <a:lnTo>
                  <a:pt x="0" y="61356"/>
                </a:lnTo>
                <a:lnTo>
                  <a:pt x="821984" y="61356"/>
                </a:lnTo>
                <a:lnTo>
                  <a:pt x="830823" y="52486"/>
                </a:lnTo>
                <a:lnTo>
                  <a:pt x="8686" y="52486"/>
                </a:lnTo>
                <a:lnTo>
                  <a:pt x="8686" y="0"/>
                </a:lnTo>
                <a:close/>
              </a:path>
              <a:path w="831214" h="61595">
                <a:moveTo>
                  <a:pt x="830823" y="0"/>
                </a:moveTo>
                <a:lnTo>
                  <a:pt x="821984" y="0"/>
                </a:lnTo>
                <a:lnTo>
                  <a:pt x="821984" y="52486"/>
                </a:lnTo>
                <a:lnTo>
                  <a:pt x="830823" y="52486"/>
                </a:lnTo>
                <a:lnTo>
                  <a:pt x="830823" y="0"/>
                </a:lnTo>
                <a:close/>
              </a:path>
              <a:path w="831214" h="61595">
                <a:moveTo>
                  <a:pt x="8686" y="0"/>
                </a:moveTo>
                <a:lnTo>
                  <a:pt x="0" y="0"/>
                </a:lnTo>
                <a:lnTo>
                  <a:pt x="0" y="8869"/>
                </a:lnTo>
                <a:lnTo>
                  <a:pt x="8686" y="0"/>
                </a:lnTo>
                <a:close/>
              </a:path>
              <a:path w="831214" h="61595">
                <a:moveTo>
                  <a:pt x="821984" y="0"/>
                </a:moveTo>
                <a:lnTo>
                  <a:pt x="8686" y="0"/>
                </a:lnTo>
                <a:lnTo>
                  <a:pt x="8686" y="8869"/>
                </a:lnTo>
                <a:lnTo>
                  <a:pt x="821984" y="8869"/>
                </a:lnTo>
                <a:lnTo>
                  <a:pt x="821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4115913" y="3719506"/>
            <a:ext cx="831215" cy="61594"/>
          </a:xfrm>
          <a:custGeom>
            <a:avLst/>
            <a:gdLst/>
            <a:ahLst/>
            <a:cxnLst/>
            <a:rect l="l" t="t" r="r" b="b"/>
            <a:pathLst>
              <a:path w="831214" h="61595">
                <a:moveTo>
                  <a:pt x="0" y="0"/>
                </a:moveTo>
                <a:lnTo>
                  <a:pt x="822008" y="0"/>
                </a:lnTo>
                <a:lnTo>
                  <a:pt x="830831" y="0"/>
                </a:lnTo>
                <a:lnTo>
                  <a:pt x="830831" y="52488"/>
                </a:lnTo>
                <a:lnTo>
                  <a:pt x="822008" y="61312"/>
                </a:lnTo>
                <a:lnTo>
                  <a:pt x="0" y="61312"/>
                </a:lnTo>
                <a:lnTo>
                  <a:pt x="0" y="5248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4115913" y="3719506"/>
            <a:ext cx="822325" cy="52705"/>
          </a:xfrm>
          <a:custGeom>
            <a:avLst/>
            <a:gdLst/>
            <a:ahLst/>
            <a:cxnLst/>
            <a:rect l="l" t="t" r="r" b="b"/>
            <a:pathLst>
              <a:path w="822325" h="52704">
                <a:moveTo>
                  <a:pt x="8701" y="52488"/>
                </a:moveTo>
                <a:lnTo>
                  <a:pt x="0" y="52488"/>
                </a:lnTo>
                <a:lnTo>
                  <a:pt x="822008" y="52488"/>
                </a:lnTo>
                <a:lnTo>
                  <a:pt x="822008" y="0"/>
                </a:lnTo>
                <a:lnTo>
                  <a:pt x="822008" y="8854"/>
                </a:lnTo>
                <a:lnTo>
                  <a:pt x="0" y="8854"/>
                </a:lnTo>
                <a:lnTo>
                  <a:pt x="8701" y="0"/>
                </a:lnTo>
                <a:lnTo>
                  <a:pt x="8701" y="5248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4827422" y="386246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1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833213" y="3842028"/>
            <a:ext cx="113664" cy="61594"/>
          </a:xfrm>
          <a:custGeom>
            <a:avLst/>
            <a:gdLst/>
            <a:ahLst/>
            <a:cxnLst/>
            <a:rect l="l" t="t" r="r" b="b"/>
            <a:pathLst>
              <a:path w="113664" h="61595">
                <a:moveTo>
                  <a:pt x="8473" y="0"/>
                </a:moveTo>
                <a:lnTo>
                  <a:pt x="0" y="8726"/>
                </a:lnTo>
                <a:lnTo>
                  <a:pt x="0" y="61209"/>
                </a:lnTo>
                <a:lnTo>
                  <a:pt x="104698" y="61209"/>
                </a:lnTo>
                <a:lnTo>
                  <a:pt x="113537" y="52361"/>
                </a:lnTo>
                <a:lnTo>
                  <a:pt x="8473" y="52361"/>
                </a:lnTo>
                <a:lnTo>
                  <a:pt x="8473" y="0"/>
                </a:lnTo>
                <a:close/>
              </a:path>
              <a:path w="113664" h="61595">
                <a:moveTo>
                  <a:pt x="113537" y="0"/>
                </a:moveTo>
                <a:lnTo>
                  <a:pt x="104698" y="0"/>
                </a:lnTo>
                <a:lnTo>
                  <a:pt x="104698" y="52361"/>
                </a:lnTo>
                <a:lnTo>
                  <a:pt x="113537" y="52361"/>
                </a:lnTo>
                <a:lnTo>
                  <a:pt x="113537" y="0"/>
                </a:lnTo>
                <a:close/>
              </a:path>
              <a:path w="113664" h="61595">
                <a:moveTo>
                  <a:pt x="8473" y="0"/>
                </a:moveTo>
                <a:lnTo>
                  <a:pt x="0" y="0"/>
                </a:lnTo>
                <a:lnTo>
                  <a:pt x="0" y="8726"/>
                </a:lnTo>
                <a:lnTo>
                  <a:pt x="8473" y="0"/>
                </a:lnTo>
                <a:close/>
              </a:path>
              <a:path w="113664" h="61595">
                <a:moveTo>
                  <a:pt x="104698" y="0"/>
                </a:moveTo>
                <a:lnTo>
                  <a:pt x="8473" y="0"/>
                </a:lnTo>
                <a:lnTo>
                  <a:pt x="8473" y="8726"/>
                </a:lnTo>
                <a:lnTo>
                  <a:pt x="104698" y="8726"/>
                </a:lnTo>
                <a:lnTo>
                  <a:pt x="104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833227" y="3842043"/>
            <a:ext cx="113664" cy="61594"/>
          </a:xfrm>
          <a:custGeom>
            <a:avLst/>
            <a:gdLst/>
            <a:ahLst/>
            <a:cxnLst/>
            <a:rect l="l" t="t" r="r" b="b"/>
            <a:pathLst>
              <a:path w="113664" h="61595">
                <a:moveTo>
                  <a:pt x="0" y="0"/>
                </a:moveTo>
                <a:lnTo>
                  <a:pt x="104694" y="0"/>
                </a:lnTo>
                <a:lnTo>
                  <a:pt x="113517" y="0"/>
                </a:lnTo>
                <a:lnTo>
                  <a:pt x="113517" y="52363"/>
                </a:lnTo>
                <a:lnTo>
                  <a:pt x="104694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833227" y="3842043"/>
            <a:ext cx="104775" cy="52705"/>
          </a:xfrm>
          <a:custGeom>
            <a:avLst/>
            <a:gdLst/>
            <a:ahLst/>
            <a:cxnLst/>
            <a:rect l="l" t="t" r="r" b="b"/>
            <a:pathLst>
              <a:path w="104775" h="52704">
                <a:moveTo>
                  <a:pt x="8458" y="52363"/>
                </a:moveTo>
                <a:lnTo>
                  <a:pt x="0" y="52363"/>
                </a:lnTo>
                <a:lnTo>
                  <a:pt x="104694" y="52363"/>
                </a:lnTo>
                <a:lnTo>
                  <a:pt x="104694" y="0"/>
                </a:lnTo>
                <a:lnTo>
                  <a:pt x="104694" y="8726"/>
                </a:lnTo>
                <a:lnTo>
                  <a:pt x="0" y="8726"/>
                </a:lnTo>
                <a:lnTo>
                  <a:pt x="8458" y="0"/>
                </a:lnTo>
                <a:lnTo>
                  <a:pt x="8458" y="52363"/>
                </a:lnTo>
                <a:close/>
              </a:path>
            </a:pathLst>
          </a:custGeom>
          <a:ln w="8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934907" y="3993731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220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940698" y="3973293"/>
            <a:ext cx="1006475" cy="61594"/>
          </a:xfrm>
          <a:custGeom>
            <a:avLst/>
            <a:gdLst/>
            <a:ahLst/>
            <a:cxnLst/>
            <a:rect l="l" t="t" r="r" b="b"/>
            <a:pathLst>
              <a:path w="1006475" h="61595">
                <a:moveTo>
                  <a:pt x="8808" y="0"/>
                </a:moveTo>
                <a:lnTo>
                  <a:pt x="0" y="8726"/>
                </a:lnTo>
                <a:lnTo>
                  <a:pt x="0" y="61209"/>
                </a:lnTo>
                <a:lnTo>
                  <a:pt x="997214" y="61209"/>
                </a:lnTo>
                <a:lnTo>
                  <a:pt x="1006053" y="52364"/>
                </a:lnTo>
                <a:lnTo>
                  <a:pt x="8808" y="52364"/>
                </a:lnTo>
                <a:lnTo>
                  <a:pt x="8808" y="0"/>
                </a:lnTo>
                <a:close/>
              </a:path>
              <a:path w="1006475" h="61595">
                <a:moveTo>
                  <a:pt x="1006053" y="0"/>
                </a:moveTo>
                <a:lnTo>
                  <a:pt x="997214" y="0"/>
                </a:lnTo>
                <a:lnTo>
                  <a:pt x="997214" y="52364"/>
                </a:lnTo>
                <a:lnTo>
                  <a:pt x="1006053" y="52364"/>
                </a:lnTo>
                <a:lnTo>
                  <a:pt x="1006053" y="0"/>
                </a:lnTo>
                <a:close/>
              </a:path>
              <a:path w="1006475" h="61595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1006475" h="61595">
                <a:moveTo>
                  <a:pt x="997214" y="0"/>
                </a:moveTo>
                <a:lnTo>
                  <a:pt x="8808" y="0"/>
                </a:lnTo>
                <a:lnTo>
                  <a:pt x="8808" y="8726"/>
                </a:lnTo>
                <a:lnTo>
                  <a:pt x="997214" y="8726"/>
                </a:lnTo>
                <a:lnTo>
                  <a:pt x="997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940692" y="3973307"/>
            <a:ext cx="1006475" cy="61594"/>
          </a:xfrm>
          <a:custGeom>
            <a:avLst/>
            <a:gdLst/>
            <a:ahLst/>
            <a:cxnLst/>
            <a:rect l="l" t="t" r="r" b="b"/>
            <a:pathLst>
              <a:path w="1006475" h="61595">
                <a:moveTo>
                  <a:pt x="0" y="0"/>
                </a:moveTo>
                <a:lnTo>
                  <a:pt x="997229" y="0"/>
                </a:lnTo>
                <a:lnTo>
                  <a:pt x="1006052" y="0"/>
                </a:lnTo>
                <a:lnTo>
                  <a:pt x="1006052" y="52363"/>
                </a:lnTo>
                <a:lnTo>
                  <a:pt x="997229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940692" y="3973307"/>
            <a:ext cx="997585" cy="52705"/>
          </a:xfrm>
          <a:custGeom>
            <a:avLst/>
            <a:gdLst/>
            <a:ahLst/>
            <a:cxnLst/>
            <a:rect l="l" t="t" r="r" b="b"/>
            <a:pathLst>
              <a:path w="997585" h="52704">
                <a:moveTo>
                  <a:pt x="8823" y="52363"/>
                </a:moveTo>
                <a:lnTo>
                  <a:pt x="0" y="52363"/>
                </a:lnTo>
                <a:lnTo>
                  <a:pt x="997229" y="52363"/>
                </a:lnTo>
                <a:lnTo>
                  <a:pt x="997229" y="0"/>
                </a:lnTo>
                <a:lnTo>
                  <a:pt x="997229" y="8729"/>
                </a:lnTo>
                <a:lnTo>
                  <a:pt x="0" y="8729"/>
                </a:lnTo>
                <a:lnTo>
                  <a:pt x="8823" y="0"/>
                </a:lnTo>
                <a:lnTo>
                  <a:pt x="8823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713670" y="412063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455" y="0"/>
                </a:lnTo>
              </a:path>
            </a:pathLst>
          </a:custGeom>
          <a:ln w="452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4719462" y="4104561"/>
            <a:ext cx="227329" cy="52705"/>
          </a:xfrm>
          <a:custGeom>
            <a:avLst/>
            <a:gdLst/>
            <a:ahLst/>
            <a:cxnLst/>
            <a:rect l="l" t="t" r="r" b="b"/>
            <a:pathLst>
              <a:path w="227329" h="52704">
                <a:moveTo>
                  <a:pt x="8808" y="0"/>
                </a:moveTo>
                <a:lnTo>
                  <a:pt x="0" y="8726"/>
                </a:lnTo>
                <a:lnTo>
                  <a:pt x="0" y="52709"/>
                </a:lnTo>
                <a:lnTo>
                  <a:pt x="218450" y="52709"/>
                </a:lnTo>
                <a:lnTo>
                  <a:pt x="227289" y="43872"/>
                </a:lnTo>
                <a:lnTo>
                  <a:pt x="8808" y="43872"/>
                </a:lnTo>
                <a:lnTo>
                  <a:pt x="8808" y="0"/>
                </a:lnTo>
                <a:close/>
              </a:path>
              <a:path w="227329" h="52704">
                <a:moveTo>
                  <a:pt x="227289" y="0"/>
                </a:moveTo>
                <a:lnTo>
                  <a:pt x="218450" y="0"/>
                </a:lnTo>
                <a:lnTo>
                  <a:pt x="218450" y="43872"/>
                </a:lnTo>
                <a:lnTo>
                  <a:pt x="227289" y="43872"/>
                </a:lnTo>
                <a:lnTo>
                  <a:pt x="227289" y="0"/>
                </a:lnTo>
                <a:close/>
              </a:path>
              <a:path w="227329" h="52704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227329" h="52704">
                <a:moveTo>
                  <a:pt x="218450" y="0"/>
                </a:moveTo>
                <a:lnTo>
                  <a:pt x="8808" y="0"/>
                </a:lnTo>
                <a:lnTo>
                  <a:pt x="8808" y="8726"/>
                </a:lnTo>
                <a:lnTo>
                  <a:pt x="218450" y="8726"/>
                </a:lnTo>
                <a:lnTo>
                  <a:pt x="21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719465" y="4104573"/>
            <a:ext cx="227329" cy="52705"/>
          </a:xfrm>
          <a:custGeom>
            <a:avLst/>
            <a:gdLst/>
            <a:ahLst/>
            <a:cxnLst/>
            <a:rect l="l" t="t" r="r" b="b"/>
            <a:pathLst>
              <a:path w="227329" h="52704">
                <a:moveTo>
                  <a:pt x="0" y="0"/>
                </a:moveTo>
                <a:lnTo>
                  <a:pt x="218455" y="0"/>
                </a:lnTo>
                <a:lnTo>
                  <a:pt x="227279" y="0"/>
                </a:lnTo>
                <a:lnTo>
                  <a:pt x="227279" y="43874"/>
                </a:lnTo>
                <a:lnTo>
                  <a:pt x="218455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4719465" y="4104573"/>
            <a:ext cx="219075" cy="44450"/>
          </a:xfrm>
          <a:custGeom>
            <a:avLst/>
            <a:gdLst/>
            <a:ahLst/>
            <a:cxnLst/>
            <a:rect l="l" t="t" r="r" b="b"/>
            <a:pathLst>
              <a:path w="219075" h="44450">
                <a:moveTo>
                  <a:pt x="8823" y="43874"/>
                </a:moveTo>
                <a:lnTo>
                  <a:pt x="0" y="43874"/>
                </a:lnTo>
                <a:lnTo>
                  <a:pt x="218455" y="43874"/>
                </a:lnTo>
                <a:lnTo>
                  <a:pt x="218455" y="0"/>
                </a:lnTo>
                <a:lnTo>
                  <a:pt x="218455" y="8726"/>
                </a:lnTo>
                <a:lnTo>
                  <a:pt x="0" y="8726"/>
                </a:lnTo>
                <a:lnTo>
                  <a:pt x="8823" y="0"/>
                </a:lnTo>
                <a:lnTo>
                  <a:pt x="8823" y="43874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459833" y="424765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284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4465655" y="4227326"/>
            <a:ext cx="481330" cy="61594"/>
          </a:xfrm>
          <a:custGeom>
            <a:avLst/>
            <a:gdLst/>
            <a:ahLst/>
            <a:cxnLst/>
            <a:rect l="l" t="t" r="r" b="b"/>
            <a:pathLst>
              <a:path w="481329" h="61595">
                <a:moveTo>
                  <a:pt x="8808" y="0"/>
                </a:moveTo>
                <a:lnTo>
                  <a:pt x="0" y="8500"/>
                </a:lnTo>
                <a:lnTo>
                  <a:pt x="0" y="61209"/>
                </a:lnTo>
                <a:lnTo>
                  <a:pt x="472257" y="61209"/>
                </a:lnTo>
                <a:lnTo>
                  <a:pt x="481096" y="52376"/>
                </a:lnTo>
                <a:lnTo>
                  <a:pt x="8808" y="52376"/>
                </a:lnTo>
                <a:lnTo>
                  <a:pt x="8808" y="0"/>
                </a:lnTo>
                <a:close/>
              </a:path>
              <a:path w="481329" h="61595">
                <a:moveTo>
                  <a:pt x="481096" y="0"/>
                </a:moveTo>
                <a:lnTo>
                  <a:pt x="472257" y="0"/>
                </a:lnTo>
                <a:lnTo>
                  <a:pt x="472257" y="52376"/>
                </a:lnTo>
                <a:lnTo>
                  <a:pt x="481096" y="52376"/>
                </a:lnTo>
                <a:lnTo>
                  <a:pt x="481096" y="0"/>
                </a:lnTo>
                <a:close/>
              </a:path>
              <a:path w="481329" h="61595">
                <a:moveTo>
                  <a:pt x="8808" y="0"/>
                </a:moveTo>
                <a:lnTo>
                  <a:pt x="0" y="0"/>
                </a:lnTo>
                <a:lnTo>
                  <a:pt x="0" y="8500"/>
                </a:lnTo>
                <a:lnTo>
                  <a:pt x="8808" y="0"/>
                </a:lnTo>
                <a:close/>
              </a:path>
              <a:path w="481329" h="61595">
                <a:moveTo>
                  <a:pt x="472257" y="0"/>
                </a:moveTo>
                <a:lnTo>
                  <a:pt x="8808" y="0"/>
                </a:lnTo>
                <a:lnTo>
                  <a:pt x="8808" y="8500"/>
                </a:lnTo>
                <a:lnTo>
                  <a:pt x="472257" y="8500"/>
                </a:lnTo>
                <a:lnTo>
                  <a:pt x="4722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465655" y="4227339"/>
            <a:ext cx="481330" cy="61594"/>
          </a:xfrm>
          <a:custGeom>
            <a:avLst/>
            <a:gdLst/>
            <a:ahLst/>
            <a:cxnLst/>
            <a:rect l="l" t="t" r="r" b="b"/>
            <a:pathLst>
              <a:path w="481329" h="61595">
                <a:moveTo>
                  <a:pt x="0" y="0"/>
                </a:moveTo>
                <a:lnTo>
                  <a:pt x="472266" y="0"/>
                </a:lnTo>
                <a:lnTo>
                  <a:pt x="481089" y="0"/>
                </a:lnTo>
                <a:lnTo>
                  <a:pt x="481089" y="52375"/>
                </a:lnTo>
                <a:lnTo>
                  <a:pt x="472266" y="61208"/>
                </a:lnTo>
                <a:lnTo>
                  <a:pt x="0" y="61208"/>
                </a:lnTo>
                <a:lnTo>
                  <a:pt x="0" y="5237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4465655" y="4227339"/>
            <a:ext cx="472440" cy="52705"/>
          </a:xfrm>
          <a:custGeom>
            <a:avLst/>
            <a:gdLst/>
            <a:ahLst/>
            <a:cxnLst/>
            <a:rect l="l" t="t" r="r" b="b"/>
            <a:pathLst>
              <a:path w="472439" h="52704">
                <a:moveTo>
                  <a:pt x="8792" y="52375"/>
                </a:moveTo>
                <a:lnTo>
                  <a:pt x="0" y="52375"/>
                </a:lnTo>
                <a:lnTo>
                  <a:pt x="472266" y="52375"/>
                </a:lnTo>
                <a:lnTo>
                  <a:pt x="472266" y="0"/>
                </a:lnTo>
                <a:lnTo>
                  <a:pt x="472266" y="8500"/>
                </a:lnTo>
                <a:lnTo>
                  <a:pt x="0" y="8500"/>
                </a:lnTo>
                <a:lnTo>
                  <a:pt x="8792" y="0"/>
                </a:lnTo>
                <a:lnTo>
                  <a:pt x="8792" y="5237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4127632" y="4378923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492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4133423" y="4358591"/>
            <a:ext cx="813435" cy="61594"/>
          </a:xfrm>
          <a:custGeom>
            <a:avLst/>
            <a:gdLst/>
            <a:ahLst/>
            <a:cxnLst/>
            <a:rect l="l" t="t" r="r" b="b"/>
            <a:pathLst>
              <a:path w="813435" h="61595">
                <a:moveTo>
                  <a:pt x="8473" y="0"/>
                </a:moveTo>
                <a:lnTo>
                  <a:pt x="0" y="8729"/>
                </a:lnTo>
                <a:lnTo>
                  <a:pt x="0" y="61209"/>
                </a:lnTo>
                <a:lnTo>
                  <a:pt x="804489" y="61209"/>
                </a:lnTo>
                <a:lnTo>
                  <a:pt x="813328" y="52364"/>
                </a:lnTo>
                <a:lnTo>
                  <a:pt x="8473" y="52364"/>
                </a:lnTo>
                <a:lnTo>
                  <a:pt x="8473" y="0"/>
                </a:lnTo>
                <a:close/>
              </a:path>
              <a:path w="813435" h="61595">
                <a:moveTo>
                  <a:pt x="813328" y="0"/>
                </a:moveTo>
                <a:lnTo>
                  <a:pt x="804489" y="0"/>
                </a:lnTo>
                <a:lnTo>
                  <a:pt x="804489" y="52364"/>
                </a:lnTo>
                <a:lnTo>
                  <a:pt x="813328" y="52364"/>
                </a:lnTo>
                <a:lnTo>
                  <a:pt x="813328" y="0"/>
                </a:lnTo>
                <a:close/>
              </a:path>
              <a:path w="813435" h="61595">
                <a:moveTo>
                  <a:pt x="8473" y="0"/>
                </a:moveTo>
                <a:lnTo>
                  <a:pt x="0" y="0"/>
                </a:lnTo>
                <a:lnTo>
                  <a:pt x="0" y="8729"/>
                </a:lnTo>
                <a:lnTo>
                  <a:pt x="8473" y="0"/>
                </a:lnTo>
                <a:close/>
              </a:path>
              <a:path w="813435" h="61595">
                <a:moveTo>
                  <a:pt x="804489" y="0"/>
                </a:moveTo>
                <a:lnTo>
                  <a:pt x="8473" y="0"/>
                </a:lnTo>
                <a:lnTo>
                  <a:pt x="8473" y="8729"/>
                </a:lnTo>
                <a:lnTo>
                  <a:pt x="804489" y="8729"/>
                </a:lnTo>
                <a:lnTo>
                  <a:pt x="804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4133408" y="4358603"/>
            <a:ext cx="813435" cy="61594"/>
          </a:xfrm>
          <a:custGeom>
            <a:avLst/>
            <a:gdLst/>
            <a:ahLst/>
            <a:cxnLst/>
            <a:rect l="l" t="t" r="r" b="b"/>
            <a:pathLst>
              <a:path w="813435" h="61595">
                <a:moveTo>
                  <a:pt x="0" y="0"/>
                </a:moveTo>
                <a:lnTo>
                  <a:pt x="804513" y="0"/>
                </a:lnTo>
                <a:lnTo>
                  <a:pt x="813336" y="0"/>
                </a:lnTo>
                <a:lnTo>
                  <a:pt x="813336" y="52363"/>
                </a:lnTo>
                <a:lnTo>
                  <a:pt x="804513" y="61212"/>
                </a:lnTo>
                <a:lnTo>
                  <a:pt x="0" y="61212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4133408" y="4358603"/>
            <a:ext cx="804545" cy="52705"/>
          </a:xfrm>
          <a:custGeom>
            <a:avLst/>
            <a:gdLst/>
            <a:ahLst/>
            <a:cxnLst/>
            <a:rect l="l" t="t" r="r" b="b"/>
            <a:pathLst>
              <a:path w="804545" h="52704">
                <a:moveTo>
                  <a:pt x="8488" y="52363"/>
                </a:moveTo>
                <a:lnTo>
                  <a:pt x="0" y="52363"/>
                </a:lnTo>
                <a:lnTo>
                  <a:pt x="804513" y="52363"/>
                </a:lnTo>
                <a:lnTo>
                  <a:pt x="804513" y="0"/>
                </a:lnTo>
                <a:lnTo>
                  <a:pt x="804513" y="8729"/>
                </a:lnTo>
                <a:lnTo>
                  <a:pt x="0" y="8729"/>
                </a:lnTo>
                <a:lnTo>
                  <a:pt x="8488" y="0"/>
                </a:lnTo>
                <a:lnTo>
                  <a:pt x="8488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4425055" y="4501455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7098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430846" y="4481010"/>
            <a:ext cx="516255" cy="61594"/>
          </a:xfrm>
          <a:custGeom>
            <a:avLst/>
            <a:gdLst/>
            <a:ahLst/>
            <a:cxnLst/>
            <a:rect l="l" t="t" r="r" b="b"/>
            <a:pathLst>
              <a:path w="516254" h="61595">
                <a:moveTo>
                  <a:pt x="8473" y="0"/>
                </a:moveTo>
                <a:lnTo>
                  <a:pt x="0" y="8848"/>
                </a:lnTo>
                <a:lnTo>
                  <a:pt x="0" y="61209"/>
                </a:lnTo>
                <a:lnTo>
                  <a:pt x="507065" y="61209"/>
                </a:lnTo>
                <a:lnTo>
                  <a:pt x="515904" y="52483"/>
                </a:lnTo>
                <a:lnTo>
                  <a:pt x="8473" y="52483"/>
                </a:lnTo>
                <a:lnTo>
                  <a:pt x="8473" y="0"/>
                </a:lnTo>
                <a:close/>
              </a:path>
              <a:path w="516254" h="61595">
                <a:moveTo>
                  <a:pt x="515904" y="0"/>
                </a:moveTo>
                <a:lnTo>
                  <a:pt x="507065" y="0"/>
                </a:lnTo>
                <a:lnTo>
                  <a:pt x="507065" y="52483"/>
                </a:lnTo>
                <a:lnTo>
                  <a:pt x="515904" y="52483"/>
                </a:lnTo>
                <a:lnTo>
                  <a:pt x="515904" y="0"/>
                </a:lnTo>
                <a:close/>
              </a:path>
              <a:path w="516254" h="61595">
                <a:moveTo>
                  <a:pt x="8473" y="0"/>
                </a:moveTo>
                <a:lnTo>
                  <a:pt x="0" y="0"/>
                </a:lnTo>
                <a:lnTo>
                  <a:pt x="0" y="8848"/>
                </a:lnTo>
                <a:lnTo>
                  <a:pt x="8473" y="0"/>
                </a:lnTo>
                <a:close/>
              </a:path>
              <a:path w="516254" h="61595">
                <a:moveTo>
                  <a:pt x="507065" y="0"/>
                </a:moveTo>
                <a:lnTo>
                  <a:pt x="8473" y="0"/>
                </a:lnTo>
                <a:lnTo>
                  <a:pt x="8473" y="8848"/>
                </a:lnTo>
                <a:lnTo>
                  <a:pt x="507065" y="8848"/>
                </a:lnTo>
                <a:lnTo>
                  <a:pt x="507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4430848" y="4481024"/>
            <a:ext cx="516255" cy="61594"/>
          </a:xfrm>
          <a:custGeom>
            <a:avLst/>
            <a:gdLst/>
            <a:ahLst/>
            <a:cxnLst/>
            <a:rect l="l" t="t" r="r" b="b"/>
            <a:pathLst>
              <a:path w="516254" h="61595">
                <a:moveTo>
                  <a:pt x="0" y="0"/>
                </a:moveTo>
                <a:lnTo>
                  <a:pt x="507072" y="0"/>
                </a:lnTo>
                <a:lnTo>
                  <a:pt x="515896" y="0"/>
                </a:lnTo>
                <a:lnTo>
                  <a:pt x="515896" y="52482"/>
                </a:lnTo>
                <a:lnTo>
                  <a:pt x="507072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4430848" y="4481024"/>
            <a:ext cx="507365" cy="52705"/>
          </a:xfrm>
          <a:custGeom>
            <a:avLst/>
            <a:gdLst/>
            <a:ahLst/>
            <a:cxnLst/>
            <a:rect l="l" t="t" r="r" b="b"/>
            <a:pathLst>
              <a:path w="507364" h="52704">
                <a:moveTo>
                  <a:pt x="8458" y="52482"/>
                </a:moveTo>
                <a:lnTo>
                  <a:pt x="0" y="52482"/>
                </a:lnTo>
                <a:lnTo>
                  <a:pt x="507072" y="52482"/>
                </a:lnTo>
                <a:lnTo>
                  <a:pt x="507072" y="0"/>
                </a:lnTo>
                <a:lnTo>
                  <a:pt x="507072" y="8845"/>
                </a:lnTo>
                <a:lnTo>
                  <a:pt x="0" y="8845"/>
                </a:lnTo>
                <a:lnTo>
                  <a:pt x="8458" y="0"/>
                </a:lnTo>
                <a:lnTo>
                  <a:pt x="8458" y="52482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4871039" y="463272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14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4876800" y="4612279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8839" y="0"/>
                </a:moveTo>
                <a:lnTo>
                  <a:pt x="0" y="8845"/>
                </a:lnTo>
                <a:lnTo>
                  <a:pt x="0" y="61209"/>
                </a:lnTo>
                <a:lnTo>
                  <a:pt x="61112" y="61209"/>
                </a:lnTo>
                <a:lnTo>
                  <a:pt x="69951" y="52483"/>
                </a:lnTo>
                <a:lnTo>
                  <a:pt x="8839" y="52483"/>
                </a:lnTo>
                <a:lnTo>
                  <a:pt x="8839" y="0"/>
                </a:lnTo>
                <a:close/>
              </a:path>
              <a:path w="70485" h="61595">
                <a:moveTo>
                  <a:pt x="69951" y="0"/>
                </a:moveTo>
                <a:lnTo>
                  <a:pt x="61112" y="0"/>
                </a:lnTo>
                <a:lnTo>
                  <a:pt x="61112" y="52483"/>
                </a:lnTo>
                <a:lnTo>
                  <a:pt x="69951" y="52483"/>
                </a:lnTo>
                <a:lnTo>
                  <a:pt x="69951" y="0"/>
                </a:lnTo>
                <a:close/>
              </a:path>
              <a:path w="70485" h="61595">
                <a:moveTo>
                  <a:pt x="8839" y="0"/>
                </a:moveTo>
                <a:lnTo>
                  <a:pt x="0" y="0"/>
                </a:lnTo>
                <a:lnTo>
                  <a:pt x="0" y="8845"/>
                </a:lnTo>
                <a:lnTo>
                  <a:pt x="8839" y="0"/>
                </a:lnTo>
                <a:close/>
              </a:path>
              <a:path w="70485" h="61595">
                <a:moveTo>
                  <a:pt x="61112" y="0"/>
                </a:moveTo>
                <a:lnTo>
                  <a:pt x="8839" y="0"/>
                </a:lnTo>
                <a:lnTo>
                  <a:pt x="8839" y="8845"/>
                </a:lnTo>
                <a:lnTo>
                  <a:pt x="61112" y="8845"/>
                </a:lnTo>
                <a:lnTo>
                  <a:pt x="61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4876796" y="4612290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0" y="0"/>
                </a:moveTo>
                <a:lnTo>
                  <a:pt x="61125" y="0"/>
                </a:lnTo>
                <a:lnTo>
                  <a:pt x="69948" y="0"/>
                </a:lnTo>
                <a:lnTo>
                  <a:pt x="69948" y="52482"/>
                </a:lnTo>
                <a:lnTo>
                  <a:pt x="61125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4876796" y="4612290"/>
            <a:ext cx="61594" cy="52705"/>
          </a:xfrm>
          <a:custGeom>
            <a:avLst/>
            <a:gdLst/>
            <a:ahLst/>
            <a:cxnLst/>
            <a:rect l="l" t="t" r="r" b="b"/>
            <a:pathLst>
              <a:path w="61595" h="52704">
                <a:moveTo>
                  <a:pt x="8823" y="52482"/>
                </a:moveTo>
                <a:lnTo>
                  <a:pt x="0" y="52482"/>
                </a:lnTo>
                <a:lnTo>
                  <a:pt x="61125" y="52482"/>
                </a:lnTo>
                <a:lnTo>
                  <a:pt x="61125" y="0"/>
                </a:lnTo>
                <a:lnTo>
                  <a:pt x="61125" y="8845"/>
                </a:lnTo>
                <a:lnTo>
                  <a:pt x="0" y="8845"/>
                </a:lnTo>
                <a:lnTo>
                  <a:pt x="8823" y="0"/>
                </a:lnTo>
                <a:lnTo>
                  <a:pt x="8823" y="52482"/>
                </a:lnTo>
                <a:close/>
              </a:path>
            </a:pathLst>
          </a:custGeom>
          <a:ln w="87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4652223" y="4763989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868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4658014" y="4743544"/>
            <a:ext cx="288925" cy="61594"/>
          </a:xfrm>
          <a:custGeom>
            <a:avLst/>
            <a:gdLst/>
            <a:ahLst/>
            <a:cxnLst/>
            <a:rect l="l" t="t" r="r" b="b"/>
            <a:pathLst>
              <a:path w="288925" h="61595">
                <a:moveTo>
                  <a:pt x="8808" y="0"/>
                </a:moveTo>
                <a:lnTo>
                  <a:pt x="0" y="8848"/>
                </a:lnTo>
                <a:lnTo>
                  <a:pt x="0" y="61209"/>
                </a:lnTo>
                <a:lnTo>
                  <a:pt x="279897" y="61209"/>
                </a:lnTo>
                <a:lnTo>
                  <a:pt x="288737" y="52483"/>
                </a:lnTo>
                <a:lnTo>
                  <a:pt x="8808" y="52483"/>
                </a:lnTo>
                <a:lnTo>
                  <a:pt x="8808" y="0"/>
                </a:lnTo>
                <a:close/>
              </a:path>
              <a:path w="288925" h="61595">
                <a:moveTo>
                  <a:pt x="288737" y="0"/>
                </a:moveTo>
                <a:lnTo>
                  <a:pt x="279897" y="0"/>
                </a:lnTo>
                <a:lnTo>
                  <a:pt x="279897" y="52483"/>
                </a:lnTo>
                <a:lnTo>
                  <a:pt x="288737" y="52483"/>
                </a:lnTo>
                <a:lnTo>
                  <a:pt x="288737" y="0"/>
                </a:lnTo>
                <a:close/>
              </a:path>
              <a:path w="288925" h="61595">
                <a:moveTo>
                  <a:pt x="8808" y="0"/>
                </a:moveTo>
                <a:lnTo>
                  <a:pt x="0" y="0"/>
                </a:lnTo>
                <a:lnTo>
                  <a:pt x="0" y="8848"/>
                </a:lnTo>
                <a:lnTo>
                  <a:pt x="8808" y="0"/>
                </a:lnTo>
                <a:close/>
              </a:path>
              <a:path w="288925" h="61595">
                <a:moveTo>
                  <a:pt x="279897" y="0"/>
                </a:moveTo>
                <a:lnTo>
                  <a:pt x="8808" y="0"/>
                </a:lnTo>
                <a:lnTo>
                  <a:pt x="8808" y="8848"/>
                </a:lnTo>
                <a:lnTo>
                  <a:pt x="279897" y="8848"/>
                </a:lnTo>
                <a:lnTo>
                  <a:pt x="279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4658006" y="4743554"/>
            <a:ext cx="288925" cy="61594"/>
          </a:xfrm>
          <a:custGeom>
            <a:avLst/>
            <a:gdLst/>
            <a:ahLst/>
            <a:cxnLst/>
            <a:rect l="l" t="t" r="r" b="b"/>
            <a:pathLst>
              <a:path w="288925" h="61595">
                <a:moveTo>
                  <a:pt x="0" y="0"/>
                </a:moveTo>
                <a:lnTo>
                  <a:pt x="279915" y="0"/>
                </a:lnTo>
                <a:lnTo>
                  <a:pt x="288738" y="0"/>
                </a:lnTo>
                <a:lnTo>
                  <a:pt x="288738" y="52482"/>
                </a:lnTo>
                <a:lnTo>
                  <a:pt x="279915" y="61208"/>
                </a:lnTo>
                <a:lnTo>
                  <a:pt x="0" y="61208"/>
                </a:lnTo>
                <a:lnTo>
                  <a:pt x="0" y="52482"/>
                </a:lnTo>
                <a:lnTo>
                  <a:pt x="0" y="0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4658006" y="4743554"/>
            <a:ext cx="280035" cy="52705"/>
          </a:xfrm>
          <a:custGeom>
            <a:avLst/>
            <a:gdLst/>
            <a:ahLst/>
            <a:cxnLst/>
            <a:rect l="l" t="t" r="r" b="b"/>
            <a:pathLst>
              <a:path w="280035" h="52704">
                <a:moveTo>
                  <a:pt x="8823" y="52482"/>
                </a:moveTo>
                <a:lnTo>
                  <a:pt x="0" y="52482"/>
                </a:lnTo>
                <a:lnTo>
                  <a:pt x="279915" y="52482"/>
                </a:lnTo>
                <a:lnTo>
                  <a:pt x="279915" y="0"/>
                </a:lnTo>
                <a:lnTo>
                  <a:pt x="279915" y="8845"/>
                </a:lnTo>
                <a:lnTo>
                  <a:pt x="0" y="8845"/>
                </a:lnTo>
                <a:lnTo>
                  <a:pt x="8823" y="0"/>
                </a:lnTo>
                <a:lnTo>
                  <a:pt x="8823" y="52482"/>
                </a:lnTo>
                <a:close/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4118823" y="4886409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279" y="0"/>
                </a:lnTo>
              </a:path>
            </a:pathLst>
          </a:custGeom>
          <a:ln w="53728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4124614" y="4866083"/>
            <a:ext cx="822325" cy="61594"/>
          </a:xfrm>
          <a:custGeom>
            <a:avLst/>
            <a:gdLst/>
            <a:ahLst/>
            <a:cxnLst/>
            <a:rect l="l" t="t" r="r" b="b"/>
            <a:pathLst>
              <a:path w="822325" h="61595">
                <a:moveTo>
                  <a:pt x="8808" y="0"/>
                </a:moveTo>
                <a:lnTo>
                  <a:pt x="0" y="8729"/>
                </a:lnTo>
                <a:lnTo>
                  <a:pt x="0" y="61209"/>
                </a:lnTo>
                <a:lnTo>
                  <a:pt x="813297" y="61209"/>
                </a:lnTo>
                <a:lnTo>
                  <a:pt x="822137" y="52364"/>
                </a:lnTo>
                <a:lnTo>
                  <a:pt x="8808" y="52364"/>
                </a:lnTo>
                <a:lnTo>
                  <a:pt x="8808" y="0"/>
                </a:lnTo>
                <a:close/>
              </a:path>
              <a:path w="822325" h="61595">
                <a:moveTo>
                  <a:pt x="822137" y="0"/>
                </a:moveTo>
                <a:lnTo>
                  <a:pt x="813297" y="0"/>
                </a:lnTo>
                <a:lnTo>
                  <a:pt x="813297" y="52364"/>
                </a:lnTo>
                <a:lnTo>
                  <a:pt x="822137" y="52364"/>
                </a:lnTo>
                <a:lnTo>
                  <a:pt x="822137" y="0"/>
                </a:lnTo>
                <a:close/>
              </a:path>
              <a:path w="822325" h="61595">
                <a:moveTo>
                  <a:pt x="8808" y="0"/>
                </a:moveTo>
                <a:lnTo>
                  <a:pt x="0" y="0"/>
                </a:lnTo>
                <a:lnTo>
                  <a:pt x="0" y="8729"/>
                </a:lnTo>
                <a:lnTo>
                  <a:pt x="8808" y="0"/>
                </a:lnTo>
                <a:close/>
              </a:path>
              <a:path w="822325" h="61595">
                <a:moveTo>
                  <a:pt x="813297" y="0"/>
                </a:moveTo>
                <a:lnTo>
                  <a:pt x="8808" y="0"/>
                </a:lnTo>
                <a:lnTo>
                  <a:pt x="8808" y="8729"/>
                </a:lnTo>
                <a:lnTo>
                  <a:pt x="813297" y="8729"/>
                </a:lnTo>
                <a:lnTo>
                  <a:pt x="813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4124615" y="4866094"/>
            <a:ext cx="822325" cy="61594"/>
          </a:xfrm>
          <a:custGeom>
            <a:avLst/>
            <a:gdLst/>
            <a:ahLst/>
            <a:cxnLst/>
            <a:rect l="l" t="t" r="r" b="b"/>
            <a:pathLst>
              <a:path w="822325" h="61595">
                <a:moveTo>
                  <a:pt x="0" y="0"/>
                </a:moveTo>
                <a:lnTo>
                  <a:pt x="813306" y="0"/>
                </a:lnTo>
                <a:lnTo>
                  <a:pt x="822129" y="0"/>
                </a:lnTo>
                <a:lnTo>
                  <a:pt x="822129" y="52363"/>
                </a:lnTo>
                <a:lnTo>
                  <a:pt x="813306" y="61208"/>
                </a:lnTo>
                <a:lnTo>
                  <a:pt x="0" y="61208"/>
                </a:lnTo>
                <a:lnTo>
                  <a:pt x="0" y="52363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4124615" y="4866094"/>
            <a:ext cx="813435" cy="52705"/>
          </a:xfrm>
          <a:custGeom>
            <a:avLst/>
            <a:gdLst/>
            <a:ahLst/>
            <a:cxnLst/>
            <a:rect l="l" t="t" r="r" b="b"/>
            <a:pathLst>
              <a:path w="813435" h="52704">
                <a:moveTo>
                  <a:pt x="8792" y="52363"/>
                </a:moveTo>
                <a:lnTo>
                  <a:pt x="0" y="52363"/>
                </a:lnTo>
                <a:lnTo>
                  <a:pt x="813306" y="52363"/>
                </a:lnTo>
                <a:lnTo>
                  <a:pt x="813306" y="0"/>
                </a:lnTo>
                <a:lnTo>
                  <a:pt x="813306" y="8726"/>
                </a:lnTo>
                <a:lnTo>
                  <a:pt x="0" y="8726"/>
                </a:lnTo>
                <a:lnTo>
                  <a:pt x="8792" y="0"/>
                </a:lnTo>
                <a:lnTo>
                  <a:pt x="8792" y="52363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4066184" y="5017881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906" y="0"/>
                </a:lnTo>
              </a:path>
            </a:pathLst>
          </a:custGeom>
          <a:ln w="54002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4071975" y="4997351"/>
            <a:ext cx="875030" cy="61594"/>
          </a:xfrm>
          <a:custGeom>
            <a:avLst/>
            <a:gdLst/>
            <a:ahLst/>
            <a:cxnLst/>
            <a:rect l="l" t="t" r="r" b="b"/>
            <a:pathLst>
              <a:path w="875029" h="61595">
                <a:moveTo>
                  <a:pt x="8808" y="0"/>
                </a:moveTo>
                <a:lnTo>
                  <a:pt x="0" y="8726"/>
                </a:lnTo>
                <a:lnTo>
                  <a:pt x="0" y="61209"/>
                </a:lnTo>
                <a:lnTo>
                  <a:pt x="865936" y="61209"/>
                </a:lnTo>
                <a:lnTo>
                  <a:pt x="874775" y="52721"/>
                </a:lnTo>
                <a:lnTo>
                  <a:pt x="8808" y="52721"/>
                </a:lnTo>
                <a:lnTo>
                  <a:pt x="8808" y="0"/>
                </a:lnTo>
                <a:close/>
              </a:path>
              <a:path w="875029" h="61595">
                <a:moveTo>
                  <a:pt x="874775" y="0"/>
                </a:moveTo>
                <a:lnTo>
                  <a:pt x="865936" y="0"/>
                </a:lnTo>
                <a:lnTo>
                  <a:pt x="865936" y="52721"/>
                </a:lnTo>
                <a:lnTo>
                  <a:pt x="874775" y="52721"/>
                </a:lnTo>
                <a:lnTo>
                  <a:pt x="874775" y="0"/>
                </a:lnTo>
                <a:close/>
              </a:path>
              <a:path w="875029" h="61595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875029" h="61595">
                <a:moveTo>
                  <a:pt x="865936" y="0"/>
                </a:moveTo>
                <a:lnTo>
                  <a:pt x="8808" y="0"/>
                </a:lnTo>
                <a:lnTo>
                  <a:pt x="8808" y="8726"/>
                </a:lnTo>
                <a:lnTo>
                  <a:pt x="865936" y="8726"/>
                </a:lnTo>
                <a:lnTo>
                  <a:pt x="865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4071978" y="4997358"/>
            <a:ext cx="875030" cy="61594"/>
          </a:xfrm>
          <a:custGeom>
            <a:avLst/>
            <a:gdLst/>
            <a:ahLst/>
            <a:cxnLst/>
            <a:rect l="l" t="t" r="r" b="b"/>
            <a:pathLst>
              <a:path w="875029" h="61595">
                <a:moveTo>
                  <a:pt x="0" y="0"/>
                </a:moveTo>
                <a:lnTo>
                  <a:pt x="865942" y="0"/>
                </a:lnTo>
                <a:lnTo>
                  <a:pt x="874766" y="0"/>
                </a:lnTo>
                <a:lnTo>
                  <a:pt x="874766" y="52720"/>
                </a:lnTo>
                <a:lnTo>
                  <a:pt x="865942" y="61212"/>
                </a:lnTo>
                <a:lnTo>
                  <a:pt x="0" y="61212"/>
                </a:lnTo>
                <a:lnTo>
                  <a:pt x="0" y="52720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4071978" y="4997358"/>
            <a:ext cx="866140" cy="53340"/>
          </a:xfrm>
          <a:custGeom>
            <a:avLst/>
            <a:gdLst/>
            <a:ahLst/>
            <a:cxnLst/>
            <a:rect l="l" t="t" r="r" b="b"/>
            <a:pathLst>
              <a:path w="866139" h="53339">
                <a:moveTo>
                  <a:pt x="8792" y="52720"/>
                </a:moveTo>
                <a:lnTo>
                  <a:pt x="0" y="52720"/>
                </a:lnTo>
                <a:lnTo>
                  <a:pt x="865942" y="52720"/>
                </a:lnTo>
                <a:lnTo>
                  <a:pt x="865942" y="0"/>
                </a:lnTo>
                <a:lnTo>
                  <a:pt x="865942" y="8729"/>
                </a:lnTo>
                <a:lnTo>
                  <a:pt x="0" y="8729"/>
                </a:lnTo>
                <a:lnTo>
                  <a:pt x="8792" y="0"/>
                </a:lnTo>
                <a:lnTo>
                  <a:pt x="8792" y="5272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4748448" y="5144697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653" y="0"/>
                </a:lnTo>
              </a:path>
            </a:pathLst>
          </a:custGeom>
          <a:ln w="452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4754239" y="5128616"/>
            <a:ext cx="193040" cy="52705"/>
          </a:xfrm>
          <a:custGeom>
            <a:avLst/>
            <a:gdLst/>
            <a:ahLst/>
            <a:cxnLst/>
            <a:rect l="l" t="t" r="r" b="b"/>
            <a:pathLst>
              <a:path w="193039" h="52704">
                <a:moveTo>
                  <a:pt x="8808" y="0"/>
                </a:moveTo>
                <a:lnTo>
                  <a:pt x="0" y="8726"/>
                </a:lnTo>
                <a:lnTo>
                  <a:pt x="0" y="52709"/>
                </a:lnTo>
                <a:lnTo>
                  <a:pt x="183672" y="52709"/>
                </a:lnTo>
                <a:lnTo>
                  <a:pt x="192511" y="43875"/>
                </a:lnTo>
                <a:lnTo>
                  <a:pt x="8808" y="43875"/>
                </a:lnTo>
                <a:lnTo>
                  <a:pt x="8808" y="0"/>
                </a:lnTo>
                <a:close/>
              </a:path>
              <a:path w="193039" h="52704">
                <a:moveTo>
                  <a:pt x="192511" y="0"/>
                </a:moveTo>
                <a:lnTo>
                  <a:pt x="183672" y="0"/>
                </a:lnTo>
                <a:lnTo>
                  <a:pt x="183672" y="43875"/>
                </a:lnTo>
                <a:lnTo>
                  <a:pt x="192511" y="43875"/>
                </a:lnTo>
                <a:lnTo>
                  <a:pt x="192511" y="0"/>
                </a:lnTo>
                <a:close/>
              </a:path>
              <a:path w="193039" h="52704">
                <a:moveTo>
                  <a:pt x="8808" y="0"/>
                </a:moveTo>
                <a:lnTo>
                  <a:pt x="0" y="0"/>
                </a:lnTo>
                <a:lnTo>
                  <a:pt x="0" y="8726"/>
                </a:lnTo>
                <a:lnTo>
                  <a:pt x="8808" y="0"/>
                </a:lnTo>
                <a:close/>
              </a:path>
              <a:path w="193039" h="52704">
                <a:moveTo>
                  <a:pt x="183672" y="0"/>
                </a:moveTo>
                <a:lnTo>
                  <a:pt x="8808" y="0"/>
                </a:lnTo>
                <a:lnTo>
                  <a:pt x="8808" y="8726"/>
                </a:lnTo>
                <a:lnTo>
                  <a:pt x="183672" y="8726"/>
                </a:lnTo>
                <a:lnTo>
                  <a:pt x="18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4754242" y="5128625"/>
            <a:ext cx="193040" cy="52705"/>
          </a:xfrm>
          <a:custGeom>
            <a:avLst/>
            <a:gdLst/>
            <a:ahLst/>
            <a:cxnLst/>
            <a:rect l="l" t="t" r="r" b="b"/>
            <a:pathLst>
              <a:path w="193039" h="52704">
                <a:moveTo>
                  <a:pt x="0" y="0"/>
                </a:moveTo>
                <a:lnTo>
                  <a:pt x="183679" y="0"/>
                </a:lnTo>
                <a:lnTo>
                  <a:pt x="192502" y="0"/>
                </a:lnTo>
                <a:lnTo>
                  <a:pt x="192502" y="43874"/>
                </a:lnTo>
                <a:lnTo>
                  <a:pt x="183679" y="52708"/>
                </a:lnTo>
                <a:lnTo>
                  <a:pt x="0" y="52708"/>
                </a:lnTo>
                <a:lnTo>
                  <a:pt x="0" y="43874"/>
                </a:lnTo>
                <a:lnTo>
                  <a:pt x="0" y="0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4754242" y="5128625"/>
            <a:ext cx="184150" cy="44450"/>
          </a:xfrm>
          <a:custGeom>
            <a:avLst/>
            <a:gdLst/>
            <a:ahLst/>
            <a:cxnLst/>
            <a:rect l="l" t="t" r="r" b="b"/>
            <a:pathLst>
              <a:path w="184150" h="44450">
                <a:moveTo>
                  <a:pt x="8823" y="43874"/>
                </a:moveTo>
                <a:lnTo>
                  <a:pt x="0" y="43874"/>
                </a:lnTo>
                <a:lnTo>
                  <a:pt x="183679" y="43874"/>
                </a:lnTo>
                <a:lnTo>
                  <a:pt x="183679" y="0"/>
                </a:lnTo>
                <a:lnTo>
                  <a:pt x="183679" y="8726"/>
                </a:lnTo>
                <a:lnTo>
                  <a:pt x="0" y="8726"/>
                </a:lnTo>
                <a:lnTo>
                  <a:pt x="8823" y="0"/>
                </a:lnTo>
                <a:lnTo>
                  <a:pt x="8823" y="43874"/>
                </a:lnTo>
                <a:close/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4897343" y="5245525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17406" y="0"/>
                </a:moveTo>
                <a:lnTo>
                  <a:pt x="17406" y="52446"/>
                </a:lnTo>
              </a:path>
            </a:pathLst>
          </a:custGeom>
          <a:ln w="36083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4903134" y="5251322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8717" y="0"/>
                </a:moveTo>
                <a:lnTo>
                  <a:pt x="0" y="8513"/>
                </a:lnTo>
                <a:lnTo>
                  <a:pt x="0" y="61234"/>
                </a:lnTo>
                <a:lnTo>
                  <a:pt x="34777" y="61234"/>
                </a:lnTo>
                <a:lnTo>
                  <a:pt x="43616" y="52459"/>
                </a:lnTo>
                <a:lnTo>
                  <a:pt x="8717" y="52459"/>
                </a:lnTo>
                <a:lnTo>
                  <a:pt x="8717" y="0"/>
                </a:lnTo>
                <a:close/>
              </a:path>
              <a:path w="43814" h="61595">
                <a:moveTo>
                  <a:pt x="43616" y="0"/>
                </a:moveTo>
                <a:lnTo>
                  <a:pt x="34777" y="0"/>
                </a:lnTo>
                <a:lnTo>
                  <a:pt x="34777" y="52459"/>
                </a:lnTo>
                <a:lnTo>
                  <a:pt x="43616" y="52459"/>
                </a:lnTo>
                <a:lnTo>
                  <a:pt x="43616" y="0"/>
                </a:lnTo>
                <a:close/>
              </a:path>
              <a:path w="43814" h="61595">
                <a:moveTo>
                  <a:pt x="8717" y="0"/>
                </a:moveTo>
                <a:lnTo>
                  <a:pt x="0" y="0"/>
                </a:lnTo>
                <a:lnTo>
                  <a:pt x="0" y="8513"/>
                </a:lnTo>
                <a:lnTo>
                  <a:pt x="8717" y="0"/>
                </a:lnTo>
                <a:close/>
              </a:path>
              <a:path w="43814" h="61595">
                <a:moveTo>
                  <a:pt x="34777" y="0"/>
                </a:moveTo>
                <a:lnTo>
                  <a:pt x="8717" y="0"/>
                </a:lnTo>
                <a:lnTo>
                  <a:pt x="8717" y="8513"/>
                </a:lnTo>
                <a:lnTo>
                  <a:pt x="34777" y="8513"/>
                </a:lnTo>
                <a:lnTo>
                  <a:pt x="34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903145" y="5251330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0" y="0"/>
                </a:moveTo>
                <a:lnTo>
                  <a:pt x="34776" y="0"/>
                </a:lnTo>
                <a:lnTo>
                  <a:pt x="43599" y="0"/>
                </a:lnTo>
                <a:lnTo>
                  <a:pt x="43599" y="52457"/>
                </a:lnTo>
                <a:lnTo>
                  <a:pt x="34776" y="61233"/>
                </a:lnTo>
                <a:lnTo>
                  <a:pt x="0" y="61233"/>
                </a:lnTo>
                <a:lnTo>
                  <a:pt x="0" y="52457"/>
                </a:lnTo>
                <a:lnTo>
                  <a:pt x="0" y="0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903145" y="5251330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8701" y="52457"/>
                </a:moveTo>
                <a:lnTo>
                  <a:pt x="0" y="52457"/>
                </a:lnTo>
                <a:lnTo>
                  <a:pt x="34776" y="52457"/>
                </a:lnTo>
                <a:lnTo>
                  <a:pt x="34776" y="0"/>
                </a:lnTo>
                <a:lnTo>
                  <a:pt x="34776" y="8512"/>
                </a:lnTo>
                <a:lnTo>
                  <a:pt x="0" y="8512"/>
                </a:lnTo>
                <a:lnTo>
                  <a:pt x="8701" y="0"/>
                </a:lnTo>
                <a:lnTo>
                  <a:pt x="8701" y="52457"/>
                </a:lnTo>
                <a:close/>
              </a:path>
            </a:pathLst>
          </a:custGeom>
          <a:ln w="8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3453810" y="5403014"/>
            <a:ext cx="1478915" cy="0"/>
          </a:xfrm>
          <a:custGeom>
            <a:avLst/>
            <a:gdLst/>
            <a:ahLst/>
            <a:cxnLst/>
            <a:rect l="l" t="t" r="r" b="b"/>
            <a:pathLst>
              <a:path w="1478914">
                <a:moveTo>
                  <a:pt x="0" y="0"/>
                </a:moveTo>
                <a:lnTo>
                  <a:pt x="1478316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3459602" y="5382588"/>
            <a:ext cx="1487170" cy="61594"/>
          </a:xfrm>
          <a:custGeom>
            <a:avLst/>
            <a:gdLst/>
            <a:ahLst/>
            <a:cxnLst/>
            <a:rect l="l" t="t" r="r" b="b"/>
            <a:pathLst>
              <a:path w="1487170" h="61595">
                <a:moveTo>
                  <a:pt x="8808" y="0"/>
                </a:moveTo>
                <a:lnTo>
                  <a:pt x="0" y="8787"/>
                </a:lnTo>
                <a:lnTo>
                  <a:pt x="0" y="61234"/>
                </a:lnTo>
                <a:lnTo>
                  <a:pt x="1478310" y="61234"/>
                </a:lnTo>
                <a:lnTo>
                  <a:pt x="1487149" y="52446"/>
                </a:lnTo>
                <a:lnTo>
                  <a:pt x="8808" y="52446"/>
                </a:lnTo>
                <a:lnTo>
                  <a:pt x="8808" y="0"/>
                </a:lnTo>
                <a:close/>
              </a:path>
              <a:path w="1487170" h="61595">
                <a:moveTo>
                  <a:pt x="1487149" y="0"/>
                </a:moveTo>
                <a:lnTo>
                  <a:pt x="1478310" y="0"/>
                </a:lnTo>
                <a:lnTo>
                  <a:pt x="1478310" y="52446"/>
                </a:lnTo>
                <a:lnTo>
                  <a:pt x="1487149" y="52446"/>
                </a:lnTo>
                <a:lnTo>
                  <a:pt x="1487149" y="0"/>
                </a:lnTo>
                <a:close/>
              </a:path>
              <a:path w="1487170" h="61595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1487170" h="61595">
                <a:moveTo>
                  <a:pt x="1478310" y="0"/>
                </a:moveTo>
                <a:lnTo>
                  <a:pt x="8808" y="0"/>
                </a:lnTo>
                <a:lnTo>
                  <a:pt x="8808" y="8787"/>
                </a:lnTo>
                <a:lnTo>
                  <a:pt x="1478310" y="8787"/>
                </a:lnTo>
                <a:lnTo>
                  <a:pt x="1478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3459602" y="5382597"/>
            <a:ext cx="1487170" cy="61594"/>
          </a:xfrm>
          <a:custGeom>
            <a:avLst/>
            <a:gdLst/>
            <a:ahLst/>
            <a:cxnLst/>
            <a:rect l="l" t="t" r="r" b="b"/>
            <a:pathLst>
              <a:path w="1487170" h="61595">
                <a:moveTo>
                  <a:pt x="0" y="0"/>
                </a:moveTo>
                <a:lnTo>
                  <a:pt x="1478318" y="0"/>
                </a:lnTo>
                <a:lnTo>
                  <a:pt x="1487142" y="0"/>
                </a:lnTo>
                <a:lnTo>
                  <a:pt x="1487142" y="52445"/>
                </a:lnTo>
                <a:lnTo>
                  <a:pt x="1478318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3459602" y="5382597"/>
            <a:ext cx="1478915" cy="52705"/>
          </a:xfrm>
          <a:custGeom>
            <a:avLst/>
            <a:gdLst/>
            <a:ahLst/>
            <a:cxnLst/>
            <a:rect l="l" t="t" r="r" b="b"/>
            <a:pathLst>
              <a:path w="1478914" h="52704">
                <a:moveTo>
                  <a:pt x="8823" y="52445"/>
                </a:moveTo>
                <a:lnTo>
                  <a:pt x="0" y="52445"/>
                </a:lnTo>
                <a:lnTo>
                  <a:pt x="1478318" y="52445"/>
                </a:lnTo>
                <a:lnTo>
                  <a:pt x="1478318" y="0"/>
                </a:lnTo>
                <a:lnTo>
                  <a:pt x="1478318" y="8784"/>
                </a:lnTo>
                <a:lnTo>
                  <a:pt x="0" y="8784"/>
                </a:lnTo>
                <a:lnTo>
                  <a:pt x="8823" y="0"/>
                </a:lnTo>
                <a:lnTo>
                  <a:pt x="8823" y="52445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871039" y="552548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14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876800" y="5505069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8839" y="0"/>
                </a:moveTo>
                <a:lnTo>
                  <a:pt x="0" y="8787"/>
                </a:lnTo>
                <a:lnTo>
                  <a:pt x="0" y="61234"/>
                </a:lnTo>
                <a:lnTo>
                  <a:pt x="61112" y="61234"/>
                </a:lnTo>
                <a:lnTo>
                  <a:pt x="69951" y="52446"/>
                </a:lnTo>
                <a:lnTo>
                  <a:pt x="8839" y="52446"/>
                </a:lnTo>
                <a:lnTo>
                  <a:pt x="8839" y="0"/>
                </a:lnTo>
                <a:close/>
              </a:path>
              <a:path w="70485" h="61595">
                <a:moveTo>
                  <a:pt x="69951" y="0"/>
                </a:moveTo>
                <a:lnTo>
                  <a:pt x="61112" y="0"/>
                </a:lnTo>
                <a:lnTo>
                  <a:pt x="61112" y="52446"/>
                </a:lnTo>
                <a:lnTo>
                  <a:pt x="69951" y="52446"/>
                </a:lnTo>
                <a:lnTo>
                  <a:pt x="69951" y="0"/>
                </a:lnTo>
                <a:close/>
              </a:path>
              <a:path w="70485" h="61595">
                <a:moveTo>
                  <a:pt x="8839" y="0"/>
                </a:moveTo>
                <a:lnTo>
                  <a:pt x="0" y="0"/>
                </a:lnTo>
                <a:lnTo>
                  <a:pt x="0" y="8787"/>
                </a:lnTo>
                <a:lnTo>
                  <a:pt x="8839" y="0"/>
                </a:lnTo>
                <a:close/>
              </a:path>
              <a:path w="70485" h="61595">
                <a:moveTo>
                  <a:pt x="61112" y="0"/>
                </a:moveTo>
                <a:lnTo>
                  <a:pt x="8839" y="0"/>
                </a:lnTo>
                <a:lnTo>
                  <a:pt x="8839" y="8787"/>
                </a:lnTo>
                <a:lnTo>
                  <a:pt x="61112" y="8787"/>
                </a:lnTo>
                <a:lnTo>
                  <a:pt x="61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876796" y="5505075"/>
            <a:ext cx="70485" cy="61594"/>
          </a:xfrm>
          <a:custGeom>
            <a:avLst/>
            <a:gdLst/>
            <a:ahLst/>
            <a:cxnLst/>
            <a:rect l="l" t="t" r="r" b="b"/>
            <a:pathLst>
              <a:path w="70485" h="61595">
                <a:moveTo>
                  <a:pt x="0" y="0"/>
                </a:moveTo>
                <a:lnTo>
                  <a:pt x="61125" y="0"/>
                </a:lnTo>
                <a:lnTo>
                  <a:pt x="69948" y="0"/>
                </a:lnTo>
                <a:lnTo>
                  <a:pt x="69948" y="52445"/>
                </a:lnTo>
                <a:lnTo>
                  <a:pt x="61125" y="61233"/>
                </a:lnTo>
                <a:lnTo>
                  <a:pt x="0" y="61233"/>
                </a:lnTo>
                <a:lnTo>
                  <a:pt x="0" y="52445"/>
                </a:lnTo>
                <a:lnTo>
                  <a:pt x="0" y="0"/>
                </a:lnTo>
                <a:close/>
              </a:path>
            </a:pathLst>
          </a:custGeom>
          <a:ln w="8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876796" y="5505075"/>
            <a:ext cx="61594" cy="52705"/>
          </a:xfrm>
          <a:custGeom>
            <a:avLst/>
            <a:gdLst/>
            <a:ahLst/>
            <a:cxnLst/>
            <a:rect l="l" t="t" r="r" b="b"/>
            <a:pathLst>
              <a:path w="61595" h="52704">
                <a:moveTo>
                  <a:pt x="8823" y="52445"/>
                </a:moveTo>
                <a:lnTo>
                  <a:pt x="0" y="52445"/>
                </a:lnTo>
                <a:lnTo>
                  <a:pt x="61125" y="52445"/>
                </a:lnTo>
                <a:lnTo>
                  <a:pt x="61125" y="0"/>
                </a:lnTo>
                <a:lnTo>
                  <a:pt x="61125" y="8784"/>
                </a:lnTo>
                <a:lnTo>
                  <a:pt x="0" y="8784"/>
                </a:lnTo>
                <a:lnTo>
                  <a:pt x="8823" y="0"/>
                </a:lnTo>
                <a:lnTo>
                  <a:pt x="8823" y="52445"/>
                </a:lnTo>
                <a:close/>
              </a:path>
            </a:pathLst>
          </a:custGeom>
          <a:ln w="87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3777569" y="5656748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4">
                <a:moveTo>
                  <a:pt x="0" y="0"/>
                </a:moveTo>
                <a:lnTo>
                  <a:pt x="1154548" y="0"/>
                </a:lnTo>
              </a:path>
            </a:pathLst>
          </a:custGeom>
          <a:ln w="53716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3783360" y="5636334"/>
            <a:ext cx="1163955" cy="61594"/>
          </a:xfrm>
          <a:custGeom>
            <a:avLst/>
            <a:gdLst/>
            <a:ahLst/>
            <a:cxnLst/>
            <a:rect l="l" t="t" r="r" b="b"/>
            <a:pathLst>
              <a:path w="1163954" h="61595">
                <a:moveTo>
                  <a:pt x="8808" y="0"/>
                </a:moveTo>
                <a:lnTo>
                  <a:pt x="0" y="8787"/>
                </a:lnTo>
                <a:lnTo>
                  <a:pt x="0" y="61234"/>
                </a:lnTo>
                <a:lnTo>
                  <a:pt x="1154551" y="61234"/>
                </a:lnTo>
                <a:lnTo>
                  <a:pt x="1163391" y="52446"/>
                </a:lnTo>
                <a:lnTo>
                  <a:pt x="8808" y="52446"/>
                </a:lnTo>
                <a:lnTo>
                  <a:pt x="8808" y="0"/>
                </a:lnTo>
                <a:close/>
              </a:path>
              <a:path w="1163954" h="61595">
                <a:moveTo>
                  <a:pt x="1163391" y="0"/>
                </a:moveTo>
                <a:lnTo>
                  <a:pt x="1154551" y="0"/>
                </a:lnTo>
                <a:lnTo>
                  <a:pt x="1154551" y="52446"/>
                </a:lnTo>
                <a:lnTo>
                  <a:pt x="1163391" y="52446"/>
                </a:lnTo>
                <a:lnTo>
                  <a:pt x="1163391" y="0"/>
                </a:lnTo>
                <a:close/>
              </a:path>
              <a:path w="1163954" h="61595">
                <a:moveTo>
                  <a:pt x="8808" y="0"/>
                </a:moveTo>
                <a:lnTo>
                  <a:pt x="0" y="0"/>
                </a:lnTo>
                <a:lnTo>
                  <a:pt x="0" y="8787"/>
                </a:lnTo>
                <a:lnTo>
                  <a:pt x="8808" y="0"/>
                </a:lnTo>
                <a:close/>
              </a:path>
              <a:path w="1163954" h="61595">
                <a:moveTo>
                  <a:pt x="1154551" y="0"/>
                </a:moveTo>
                <a:lnTo>
                  <a:pt x="8808" y="0"/>
                </a:lnTo>
                <a:lnTo>
                  <a:pt x="8808" y="8787"/>
                </a:lnTo>
                <a:lnTo>
                  <a:pt x="1154551" y="8787"/>
                </a:lnTo>
                <a:lnTo>
                  <a:pt x="1154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3783361" y="5636339"/>
            <a:ext cx="1163955" cy="61594"/>
          </a:xfrm>
          <a:custGeom>
            <a:avLst/>
            <a:gdLst/>
            <a:ahLst/>
            <a:cxnLst/>
            <a:rect l="l" t="t" r="r" b="b"/>
            <a:pathLst>
              <a:path w="1163954" h="61595">
                <a:moveTo>
                  <a:pt x="0" y="0"/>
                </a:moveTo>
                <a:lnTo>
                  <a:pt x="1154559" y="0"/>
                </a:lnTo>
                <a:lnTo>
                  <a:pt x="1163383" y="0"/>
                </a:lnTo>
                <a:lnTo>
                  <a:pt x="1163383" y="52448"/>
                </a:lnTo>
                <a:lnTo>
                  <a:pt x="1154559" y="61236"/>
                </a:lnTo>
                <a:lnTo>
                  <a:pt x="0" y="61236"/>
                </a:lnTo>
                <a:lnTo>
                  <a:pt x="0" y="52448"/>
                </a:lnTo>
                <a:lnTo>
                  <a:pt x="0" y="0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3783361" y="5636339"/>
            <a:ext cx="1155065" cy="52705"/>
          </a:xfrm>
          <a:custGeom>
            <a:avLst/>
            <a:gdLst/>
            <a:ahLst/>
            <a:cxnLst/>
            <a:rect l="l" t="t" r="r" b="b"/>
            <a:pathLst>
              <a:path w="1155064" h="52704">
                <a:moveTo>
                  <a:pt x="8792" y="52448"/>
                </a:moveTo>
                <a:lnTo>
                  <a:pt x="0" y="52448"/>
                </a:lnTo>
                <a:lnTo>
                  <a:pt x="1154559" y="52448"/>
                </a:lnTo>
                <a:lnTo>
                  <a:pt x="1154559" y="0"/>
                </a:lnTo>
                <a:lnTo>
                  <a:pt x="1154559" y="8787"/>
                </a:lnTo>
                <a:lnTo>
                  <a:pt x="0" y="8787"/>
                </a:lnTo>
                <a:lnTo>
                  <a:pt x="8792" y="0"/>
                </a:lnTo>
                <a:lnTo>
                  <a:pt x="8792" y="52448"/>
                </a:lnTo>
                <a:close/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809896" y="578362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253" y="0"/>
                </a:lnTo>
              </a:path>
            </a:pathLst>
          </a:custGeom>
          <a:ln w="44930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815718" y="5767602"/>
            <a:ext cx="131445" cy="52705"/>
          </a:xfrm>
          <a:custGeom>
            <a:avLst/>
            <a:gdLst/>
            <a:ahLst/>
            <a:cxnLst/>
            <a:rect l="l" t="t" r="r" b="b"/>
            <a:pathLst>
              <a:path w="131445" h="52704">
                <a:moveTo>
                  <a:pt x="8686" y="0"/>
                </a:moveTo>
                <a:lnTo>
                  <a:pt x="0" y="8787"/>
                </a:lnTo>
                <a:lnTo>
                  <a:pt x="0" y="52446"/>
                </a:lnTo>
                <a:lnTo>
                  <a:pt x="122194" y="52446"/>
                </a:lnTo>
                <a:lnTo>
                  <a:pt x="131033" y="43659"/>
                </a:lnTo>
                <a:lnTo>
                  <a:pt x="8686" y="43659"/>
                </a:lnTo>
                <a:lnTo>
                  <a:pt x="8686" y="0"/>
                </a:lnTo>
                <a:close/>
              </a:path>
              <a:path w="131445" h="52704">
                <a:moveTo>
                  <a:pt x="131033" y="0"/>
                </a:moveTo>
                <a:lnTo>
                  <a:pt x="122194" y="0"/>
                </a:lnTo>
                <a:lnTo>
                  <a:pt x="122194" y="43659"/>
                </a:lnTo>
                <a:lnTo>
                  <a:pt x="131033" y="43659"/>
                </a:lnTo>
                <a:lnTo>
                  <a:pt x="131033" y="0"/>
                </a:lnTo>
                <a:close/>
              </a:path>
              <a:path w="131445" h="52704">
                <a:moveTo>
                  <a:pt x="8686" y="0"/>
                </a:moveTo>
                <a:lnTo>
                  <a:pt x="0" y="0"/>
                </a:lnTo>
                <a:lnTo>
                  <a:pt x="0" y="8787"/>
                </a:lnTo>
                <a:lnTo>
                  <a:pt x="8686" y="0"/>
                </a:lnTo>
                <a:close/>
              </a:path>
              <a:path w="131445" h="52704">
                <a:moveTo>
                  <a:pt x="122194" y="0"/>
                </a:moveTo>
                <a:lnTo>
                  <a:pt x="8686" y="0"/>
                </a:lnTo>
                <a:lnTo>
                  <a:pt x="8686" y="8787"/>
                </a:lnTo>
                <a:lnTo>
                  <a:pt x="122194" y="8787"/>
                </a:lnTo>
                <a:lnTo>
                  <a:pt x="122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815702" y="5767606"/>
            <a:ext cx="131445" cy="52705"/>
          </a:xfrm>
          <a:custGeom>
            <a:avLst/>
            <a:gdLst/>
            <a:ahLst/>
            <a:cxnLst/>
            <a:rect l="l" t="t" r="r" b="b"/>
            <a:pathLst>
              <a:path w="131445" h="52704">
                <a:moveTo>
                  <a:pt x="0" y="0"/>
                </a:moveTo>
                <a:lnTo>
                  <a:pt x="122219" y="0"/>
                </a:lnTo>
                <a:lnTo>
                  <a:pt x="131043" y="0"/>
                </a:lnTo>
                <a:lnTo>
                  <a:pt x="131043" y="43660"/>
                </a:lnTo>
                <a:lnTo>
                  <a:pt x="122219" y="52448"/>
                </a:lnTo>
                <a:lnTo>
                  <a:pt x="0" y="52448"/>
                </a:lnTo>
                <a:lnTo>
                  <a:pt x="0" y="43660"/>
                </a:lnTo>
                <a:lnTo>
                  <a:pt x="0" y="0"/>
                </a:lnTo>
                <a:close/>
              </a:path>
            </a:pathLst>
          </a:custGeom>
          <a:ln w="8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815702" y="5767606"/>
            <a:ext cx="122555" cy="43815"/>
          </a:xfrm>
          <a:custGeom>
            <a:avLst/>
            <a:gdLst/>
            <a:ahLst/>
            <a:cxnLst/>
            <a:rect l="l" t="t" r="r" b="b"/>
            <a:pathLst>
              <a:path w="122554" h="43814">
                <a:moveTo>
                  <a:pt x="8701" y="43660"/>
                </a:moveTo>
                <a:lnTo>
                  <a:pt x="0" y="43660"/>
                </a:lnTo>
                <a:lnTo>
                  <a:pt x="122219" y="43660"/>
                </a:lnTo>
                <a:lnTo>
                  <a:pt x="122219" y="0"/>
                </a:lnTo>
                <a:lnTo>
                  <a:pt x="122219" y="8787"/>
                </a:lnTo>
                <a:lnTo>
                  <a:pt x="0" y="8787"/>
                </a:lnTo>
                <a:lnTo>
                  <a:pt x="8701" y="0"/>
                </a:lnTo>
                <a:lnTo>
                  <a:pt x="8701" y="43660"/>
                </a:lnTo>
                <a:close/>
              </a:path>
            </a:pathLst>
          </a:custGeom>
          <a:ln w="8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897343" y="5884258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17406" y="0"/>
                </a:moveTo>
                <a:lnTo>
                  <a:pt x="17406" y="52458"/>
                </a:lnTo>
              </a:path>
            </a:pathLst>
          </a:custGeom>
          <a:ln w="36083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903134" y="5890067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8717" y="0"/>
                </a:moveTo>
                <a:lnTo>
                  <a:pt x="0" y="8799"/>
                </a:lnTo>
                <a:lnTo>
                  <a:pt x="0" y="61246"/>
                </a:lnTo>
                <a:lnTo>
                  <a:pt x="34777" y="61246"/>
                </a:lnTo>
                <a:lnTo>
                  <a:pt x="43616" y="52459"/>
                </a:lnTo>
                <a:lnTo>
                  <a:pt x="8717" y="52459"/>
                </a:lnTo>
                <a:lnTo>
                  <a:pt x="8717" y="0"/>
                </a:lnTo>
                <a:close/>
              </a:path>
              <a:path w="43814" h="61595">
                <a:moveTo>
                  <a:pt x="43616" y="0"/>
                </a:moveTo>
                <a:lnTo>
                  <a:pt x="34777" y="0"/>
                </a:lnTo>
                <a:lnTo>
                  <a:pt x="34777" y="52459"/>
                </a:lnTo>
                <a:lnTo>
                  <a:pt x="43616" y="52459"/>
                </a:lnTo>
                <a:lnTo>
                  <a:pt x="43616" y="0"/>
                </a:lnTo>
                <a:close/>
              </a:path>
              <a:path w="43814" h="61595">
                <a:moveTo>
                  <a:pt x="8717" y="0"/>
                </a:moveTo>
                <a:lnTo>
                  <a:pt x="0" y="0"/>
                </a:lnTo>
                <a:lnTo>
                  <a:pt x="0" y="8799"/>
                </a:lnTo>
                <a:lnTo>
                  <a:pt x="8717" y="0"/>
                </a:lnTo>
                <a:close/>
              </a:path>
              <a:path w="43814" h="61595">
                <a:moveTo>
                  <a:pt x="34777" y="0"/>
                </a:moveTo>
                <a:lnTo>
                  <a:pt x="8717" y="0"/>
                </a:lnTo>
                <a:lnTo>
                  <a:pt x="8717" y="8799"/>
                </a:lnTo>
                <a:lnTo>
                  <a:pt x="34777" y="8799"/>
                </a:lnTo>
                <a:lnTo>
                  <a:pt x="34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903145" y="5890073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0" y="0"/>
                </a:moveTo>
                <a:lnTo>
                  <a:pt x="34776" y="0"/>
                </a:lnTo>
                <a:lnTo>
                  <a:pt x="43599" y="0"/>
                </a:lnTo>
                <a:lnTo>
                  <a:pt x="43599" y="52460"/>
                </a:lnTo>
                <a:lnTo>
                  <a:pt x="34776" y="61245"/>
                </a:lnTo>
                <a:lnTo>
                  <a:pt x="0" y="61245"/>
                </a:lnTo>
                <a:lnTo>
                  <a:pt x="0" y="52460"/>
                </a:lnTo>
                <a:lnTo>
                  <a:pt x="0" y="0"/>
                </a:lnTo>
                <a:close/>
              </a:path>
            </a:pathLst>
          </a:custGeom>
          <a:ln w="8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4903145" y="5890073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8701" y="52460"/>
                </a:moveTo>
                <a:lnTo>
                  <a:pt x="0" y="52460"/>
                </a:lnTo>
                <a:lnTo>
                  <a:pt x="34776" y="52460"/>
                </a:lnTo>
                <a:lnTo>
                  <a:pt x="34776" y="0"/>
                </a:lnTo>
                <a:lnTo>
                  <a:pt x="34776" y="8799"/>
                </a:lnTo>
                <a:lnTo>
                  <a:pt x="0" y="8799"/>
                </a:lnTo>
                <a:lnTo>
                  <a:pt x="8701" y="0"/>
                </a:lnTo>
                <a:lnTo>
                  <a:pt x="8701" y="52460"/>
                </a:lnTo>
                <a:close/>
              </a:path>
            </a:pathLst>
          </a:custGeom>
          <a:ln w="8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4914838" y="6015536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8632" y="0"/>
                </a:moveTo>
                <a:lnTo>
                  <a:pt x="8632" y="52732"/>
                </a:lnTo>
              </a:path>
            </a:pathLst>
          </a:custGeom>
          <a:ln w="18534">
            <a:solidFill>
              <a:srgbClr val="ED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920660" y="6021336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8808" y="0"/>
                </a:moveTo>
                <a:lnTo>
                  <a:pt x="0" y="8799"/>
                </a:lnTo>
                <a:lnTo>
                  <a:pt x="0" y="61246"/>
                </a:lnTo>
                <a:lnTo>
                  <a:pt x="17251" y="61246"/>
                </a:lnTo>
                <a:lnTo>
                  <a:pt x="26090" y="52745"/>
                </a:lnTo>
                <a:lnTo>
                  <a:pt x="8808" y="52745"/>
                </a:lnTo>
                <a:lnTo>
                  <a:pt x="8808" y="0"/>
                </a:lnTo>
                <a:close/>
              </a:path>
              <a:path w="26670" h="61595">
                <a:moveTo>
                  <a:pt x="26090" y="0"/>
                </a:moveTo>
                <a:lnTo>
                  <a:pt x="17251" y="0"/>
                </a:lnTo>
                <a:lnTo>
                  <a:pt x="17251" y="52745"/>
                </a:lnTo>
                <a:lnTo>
                  <a:pt x="26090" y="52745"/>
                </a:lnTo>
                <a:lnTo>
                  <a:pt x="26090" y="0"/>
                </a:lnTo>
                <a:close/>
              </a:path>
              <a:path w="26670" h="61595">
                <a:moveTo>
                  <a:pt x="8808" y="0"/>
                </a:moveTo>
                <a:lnTo>
                  <a:pt x="0" y="0"/>
                </a:lnTo>
                <a:lnTo>
                  <a:pt x="0" y="8799"/>
                </a:lnTo>
                <a:lnTo>
                  <a:pt x="8808" y="0"/>
                </a:lnTo>
                <a:close/>
              </a:path>
              <a:path w="26670" h="61595">
                <a:moveTo>
                  <a:pt x="17251" y="0"/>
                </a:moveTo>
                <a:lnTo>
                  <a:pt x="8808" y="0"/>
                </a:lnTo>
                <a:lnTo>
                  <a:pt x="8808" y="8799"/>
                </a:lnTo>
                <a:lnTo>
                  <a:pt x="17251" y="8799"/>
                </a:lnTo>
                <a:lnTo>
                  <a:pt x="17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920639" y="6021340"/>
            <a:ext cx="26670" cy="61594"/>
          </a:xfrm>
          <a:custGeom>
            <a:avLst/>
            <a:gdLst/>
            <a:ahLst/>
            <a:cxnLst/>
            <a:rect l="l" t="t" r="r" b="b"/>
            <a:pathLst>
              <a:path w="26670" h="61595">
                <a:moveTo>
                  <a:pt x="0" y="0"/>
                </a:moveTo>
                <a:lnTo>
                  <a:pt x="17281" y="0"/>
                </a:lnTo>
                <a:lnTo>
                  <a:pt x="26105" y="0"/>
                </a:lnTo>
                <a:lnTo>
                  <a:pt x="26105" y="52744"/>
                </a:lnTo>
                <a:lnTo>
                  <a:pt x="17281" y="61245"/>
                </a:lnTo>
                <a:lnTo>
                  <a:pt x="0" y="61245"/>
                </a:lnTo>
                <a:lnTo>
                  <a:pt x="0" y="52744"/>
                </a:lnTo>
                <a:lnTo>
                  <a:pt x="0" y="0"/>
                </a:lnTo>
                <a:close/>
              </a:path>
            </a:pathLst>
          </a:custGeom>
          <a:ln w="8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920639" y="6021340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8823" y="52744"/>
                </a:moveTo>
                <a:lnTo>
                  <a:pt x="0" y="52744"/>
                </a:lnTo>
                <a:lnTo>
                  <a:pt x="17281" y="52744"/>
                </a:lnTo>
                <a:lnTo>
                  <a:pt x="17281" y="0"/>
                </a:lnTo>
                <a:lnTo>
                  <a:pt x="17281" y="8799"/>
                </a:lnTo>
                <a:lnTo>
                  <a:pt x="0" y="8799"/>
                </a:lnTo>
                <a:lnTo>
                  <a:pt x="8823" y="0"/>
                </a:lnTo>
                <a:lnTo>
                  <a:pt x="8823" y="52744"/>
                </a:lnTo>
                <a:close/>
              </a:path>
            </a:pathLst>
          </a:custGeom>
          <a:ln w="8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038117" y="6113347"/>
            <a:ext cx="2904490" cy="0"/>
          </a:xfrm>
          <a:custGeom>
            <a:avLst/>
            <a:gdLst/>
            <a:ahLst/>
            <a:cxnLst/>
            <a:rect l="l" t="t" r="r" b="b"/>
            <a:pathLst>
              <a:path w="2904490">
                <a:moveTo>
                  <a:pt x="0" y="0"/>
                </a:moveTo>
                <a:lnTo>
                  <a:pt x="2904190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628793" y="6082582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0" y="13185"/>
                </a:moveTo>
                <a:lnTo>
                  <a:pt x="8570" y="13185"/>
                </a:lnTo>
              </a:path>
            </a:pathLst>
          </a:custGeom>
          <a:ln w="27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3206130" y="6082582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0" y="13185"/>
                </a:moveTo>
                <a:lnTo>
                  <a:pt x="8686" y="13185"/>
                </a:lnTo>
              </a:path>
            </a:pathLst>
          </a:custGeom>
          <a:ln w="27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3783360" y="6081947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0" y="27641"/>
                </a:moveTo>
                <a:lnTo>
                  <a:pt x="8808" y="27641"/>
                </a:lnTo>
                <a:lnTo>
                  <a:pt x="8808" y="0"/>
                </a:lnTo>
                <a:lnTo>
                  <a:pt x="0" y="0"/>
                </a:lnTo>
                <a:lnTo>
                  <a:pt x="0" y="27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360712" y="6082582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0" y="13185"/>
                </a:moveTo>
                <a:lnTo>
                  <a:pt x="8686" y="13185"/>
                </a:lnTo>
              </a:path>
            </a:pathLst>
          </a:custGeom>
          <a:ln w="27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4937912" y="6081947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0" y="27641"/>
                </a:moveTo>
                <a:lnTo>
                  <a:pt x="8839" y="27641"/>
                </a:lnTo>
                <a:lnTo>
                  <a:pt x="8839" y="0"/>
                </a:lnTo>
                <a:lnTo>
                  <a:pt x="0" y="0"/>
                </a:lnTo>
                <a:lnTo>
                  <a:pt x="0" y="27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628792" y="608258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-4386" y="13186"/>
                </a:moveTo>
                <a:lnTo>
                  <a:pt x="12960" y="13186"/>
                </a:lnTo>
              </a:path>
            </a:pathLst>
          </a:custGeom>
          <a:ln w="36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3206127" y="608258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-4386" y="13186"/>
                </a:moveTo>
                <a:lnTo>
                  <a:pt x="13087" y="13186"/>
                </a:lnTo>
              </a:path>
            </a:pathLst>
          </a:custGeom>
          <a:ln w="36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3778975" y="6077548"/>
            <a:ext cx="17780" cy="36830"/>
          </a:xfrm>
          <a:custGeom>
            <a:avLst/>
            <a:gdLst/>
            <a:ahLst/>
            <a:cxnLst/>
            <a:rect l="l" t="t" r="r" b="b"/>
            <a:pathLst>
              <a:path w="17779" h="36829">
                <a:moveTo>
                  <a:pt x="0" y="36446"/>
                </a:moveTo>
                <a:lnTo>
                  <a:pt x="17565" y="36446"/>
                </a:lnTo>
                <a:lnTo>
                  <a:pt x="17565" y="0"/>
                </a:lnTo>
                <a:lnTo>
                  <a:pt x="0" y="0"/>
                </a:lnTo>
                <a:lnTo>
                  <a:pt x="0" y="3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4360687" y="608258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-4386" y="13186"/>
                </a:moveTo>
                <a:lnTo>
                  <a:pt x="13087" y="13186"/>
                </a:lnTo>
              </a:path>
            </a:pathLst>
          </a:custGeom>
          <a:ln w="36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4933535" y="6077548"/>
            <a:ext cx="17780" cy="36830"/>
          </a:xfrm>
          <a:custGeom>
            <a:avLst/>
            <a:gdLst/>
            <a:ahLst/>
            <a:cxnLst/>
            <a:rect l="l" t="t" r="r" b="b"/>
            <a:pathLst>
              <a:path w="17779" h="36829">
                <a:moveTo>
                  <a:pt x="0" y="36446"/>
                </a:moveTo>
                <a:lnTo>
                  <a:pt x="17595" y="36446"/>
                </a:lnTo>
                <a:lnTo>
                  <a:pt x="17595" y="0"/>
                </a:lnTo>
                <a:lnTo>
                  <a:pt x="0" y="0"/>
                </a:lnTo>
                <a:lnTo>
                  <a:pt x="0" y="3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046891" y="2008453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4906"/>
                </a:lnTo>
              </a:path>
            </a:pathLst>
          </a:custGeom>
          <a:ln w="10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042503" y="201716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042503" y="214842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042503" y="227969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042503" y="240218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042503" y="253343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042503" y="265604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042503" y="278748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042503" y="291874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042503" y="304123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042503" y="31724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042503" y="329497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042503" y="342622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042503" y="355750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042503" y="368009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042503" y="38115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042503" y="39428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042503" y="406528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042503" y="41965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042503" y="431902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042503" y="44502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042503" y="458156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042503" y="470427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042503" y="48355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042503" y="496680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9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 txBox="1"/>
          <p:nvPr/>
        </p:nvSpPr>
        <p:spPr>
          <a:xfrm>
            <a:off x="5409414" y="5441318"/>
            <a:ext cx="375983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7875">
              <a:lnSpc>
                <a:spcPct val="100000"/>
              </a:lnSpc>
              <a:tabLst>
                <a:tab pos="1307465" algn="l"/>
                <a:tab pos="1863725" algn="l"/>
                <a:tab pos="2419985" algn="l"/>
                <a:tab pos="2975610" algn="l"/>
                <a:tab pos="3505835" algn="l"/>
              </a:tabLst>
            </a:pPr>
            <a:r>
              <a:rPr sz="750" dirty="0">
                <a:latin typeface="Arial Narrow"/>
                <a:cs typeface="Arial Narrow"/>
              </a:rPr>
              <a:t>0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dirty="0">
                <a:latin typeface="Arial Narrow"/>
                <a:cs typeface="Arial Narrow"/>
              </a:rPr>
              <a:t>20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dirty="0">
                <a:latin typeface="Arial Narrow"/>
                <a:cs typeface="Arial Narrow"/>
              </a:rPr>
              <a:t>40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dirty="0">
                <a:latin typeface="Arial Narrow"/>
                <a:cs typeface="Arial Narrow"/>
              </a:rPr>
              <a:t>60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dirty="0">
                <a:latin typeface="Arial Narrow"/>
                <a:cs typeface="Arial Narrow"/>
              </a:rPr>
              <a:t>80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dirty="0">
                <a:latin typeface="Arial Narrow"/>
                <a:cs typeface="Arial Narrow"/>
              </a:rPr>
              <a:t>100</a:t>
            </a:r>
            <a:endParaRPr sz="750">
              <a:latin typeface="Arial Narrow"/>
              <a:cs typeface="Arial Narrow"/>
            </a:endParaRPr>
          </a:p>
          <a:p>
            <a:pPr marL="12700" marR="5080">
              <a:lnSpc>
                <a:spcPct val="115399"/>
              </a:lnSpc>
              <a:spcBef>
                <a:spcPts val="525"/>
              </a:spcBef>
            </a:pPr>
            <a:r>
              <a:rPr sz="800" spc="15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ot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s: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data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are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x</a:t>
            </a:r>
            <a:r>
              <a:rPr sz="800" spc="15" dirty="0">
                <a:latin typeface="Arial"/>
                <a:cs typeface="Arial"/>
              </a:rPr>
              <a:t>pressed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n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r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ce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t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of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tot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in</a:t>
            </a:r>
            <a:r>
              <a:rPr sz="800" spc="-5" dirty="0">
                <a:latin typeface="Arial"/>
                <a:cs typeface="Arial"/>
              </a:rPr>
              <a:t>v</a:t>
            </a:r>
            <a:r>
              <a:rPr sz="800" spc="10" dirty="0">
                <a:latin typeface="Arial"/>
                <a:cs typeface="Arial"/>
              </a:rPr>
              <a:t>est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10" dirty="0">
                <a:latin typeface="Arial"/>
                <a:cs typeface="Arial"/>
              </a:rPr>
              <a:t>ent.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ee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the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nd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f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th</a:t>
            </a:r>
            <a:r>
              <a:rPr sz="800" spc="15" dirty="0">
                <a:latin typeface="Arial"/>
                <a:cs typeface="Arial"/>
              </a:rPr>
              <a:t>is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actsheet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for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ore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ethodolo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ic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otes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15" dirty="0">
                <a:latin typeface="Arial"/>
                <a:cs typeface="Arial"/>
              </a:rPr>
              <a:t>nd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coun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r</a:t>
            </a:r>
            <a:r>
              <a:rPr sz="800" spc="40" dirty="0">
                <a:latin typeface="Arial"/>
                <a:cs typeface="Arial"/>
              </a:rPr>
              <a:t>y</a:t>
            </a:r>
            <a:r>
              <a:rPr sz="800" spc="15" dirty="0">
                <a:latin typeface="Arial"/>
                <a:cs typeface="Arial"/>
              </a:rPr>
              <a:t>-spe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ic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et</a:t>
            </a:r>
            <a:r>
              <a:rPr sz="800" dirty="0">
                <a:latin typeface="Arial"/>
                <a:cs typeface="Arial"/>
              </a:rPr>
              <a:t>ai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spc="10" dirty="0">
                <a:latin typeface="Arial"/>
                <a:cs typeface="Arial"/>
              </a:rPr>
              <a:t>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8" name="object 1258"/>
          <p:cNvSpPr txBox="1"/>
          <p:nvPr/>
        </p:nvSpPr>
        <p:spPr>
          <a:xfrm>
            <a:off x="5415573" y="2026793"/>
            <a:ext cx="758825" cy="335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r">
              <a:lnSpc>
                <a:spcPct val="100000"/>
              </a:lnSpc>
            </a:pPr>
            <a:r>
              <a:rPr sz="750" spc="30" dirty="0">
                <a:latin typeface="Arial Narrow"/>
                <a:cs typeface="Arial Narrow"/>
              </a:rPr>
              <a:t>H</a:t>
            </a:r>
            <a:r>
              <a:rPr sz="750" dirty="0">
                <a:latin typeface="Arial Narrow"/>
                <a:cs typeface="Arial Narrow"/>
              </a:rPr>
              <a:t>ong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Kong,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h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ina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70"/>
              </a:spcBef>
            </a:pPr>
            <a:r>
              <a:rPr sz="750" spc="30" dirty="0">
                <a:latin typeface="Arial Narrow"/>
                <a:cs typeface="Arial Narrow"/>
              </a:rPr>
              <a:t>N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40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ibia</a:t>
            </a:r>
            <a:endParaRPr sz="750">
              <a:latin typeface="Arial Narrow"/>
              <a:cs typeface="Arial Narrow"/>
            </a:endParaRPr>
          </a:p>
          <a:p>
            <a:pPr marL="391795" marR="5080" indent="17145" algn="r">
              <a:lnSpc>
                <a:spcPct val="113799"/>
              </a:lnSpc>
              <a:spcBef>
                <a:spcPts val="15"/>
              </a:spcBef>
            </a:pPr>
            <a:r>
              <a:rPr sz="750" dirty="0">
                <a:latin typeface="Arial Narrow"/>
                <a:cs typeface="Arial Narrow"/>
              </a:rPr>
              <a:t>Li</a:t>
            </a:r>
            <a:r>
              <a:rPr sz="750" spc="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huani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ala</a:t>
            </a:r>
            <a:r>
              <a:rPr sz="750" spc="30" dirty="0">
                <a:latin typeface="Arial Narrow"/>
                <a:cs typeface="Arial Narrow"/>
              </a:rPr>
              <a:t>w</a:t>
            </a:r>
            <a:r>
              <a:rPr sz="750" dirty="0">
                <a:latin typeface="Arial Narrow"/>
                <a:cs typeface="Arial Narrow"/>
              </a:rPr>
              <a:t>i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Peru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olo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bia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Arial Narrow"/>
                <a:cs typeface="Arial Narrow"/>
              </a:rPr>
              <a:t>J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40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ai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a</a:t>
            </a:r>
            <a:endParaRPr sz="75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70"/>
              </a:spcBef>
            </a:pPr>
            <a:r>
              <a:rPr sz="750" spc="30" dirty="0">
                <a:latin typeface="Arial Narrow"/>
                <a:cs typeface="Arial Narrow"/>
              </a:rPr>
              <a:t>F</a:t>
            </a:r>
            <a:r>
              <a:rPr sz="750" dirty="0">
                <a:latin typeface="Arial Narrow"/>
                <a:cs typeface="Arial Narrow"/>
              </a:rPr>
              <a:t>YR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of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edo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nia</a:t>
            </a:r>
            <a:endParaRPr sz="750">
              <a:latin typeface="Arial Narrow"/>
              <a:cs typeface="Arial Narrow"/>
            </a:endParaRPr>
          </a:p>
          <a:p>
            <a:pPr marL="339090" marR="5715" indent="96520" algn="r">
              <a:lnSpc>
                <a:spcPct val="113199"/>
              </a:lnSpc>
              <a:spcBef>
                <a:spcPts val="20"/>
              </a:spcBef>
            </a:pPr>
            <a:r>
              <a:rPr sz="750" dirty="0">
                <a:latin typeface="Arial Narrow"/>
                <a:cs typeface="Arial Narrow"/>
              </a:rPr>
              <a:t>Ar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enia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Arial Narrow"/>
                <a:cs typeface="Arial Narrow"/>
              </a:rPr>
              <a:t>Gu</a:t>
            </a:r>
            <a:r>
              <a:rPr sz="750" spc="35" dirty="0">
                <a:latin typeface="Arial Narrow"/>
                <a:cs typeface="Arial Narrow"/>
              </a:rPr>
              <a:t>y</a:t>
            </a:r>
            <a:r>
              <a:rPr sz="750" dirty="0">
                <a:latin typeface="Arial Narrow"/>
                <a:cs typeface="Arial Narrow"/>
              </a:rPr>
              <a:t>ana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spc="40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ania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roa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Ke</a:t>
            </a:r>
            <a:r>
              <a:rPr sz="750" spc="65" dirty="0">
                <a:latin typeface="Arial Narrow"/>
                <a:cs typeface="Arial Narrow"/>
              </a:rPr>
              <a:t>n</a:t>
            </a:r>
            <a:r>
              <a:rPr sz="750" spc="-35" dirty="0">
                <a:latin typeface="Arial Narrow"/>
                <a:cs typeface="Arial Narrow"/>
              </a:rPr>
              <a:t>y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hailand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Bulg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aria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Bra</a:t>
            </a:r>
            <a:r>
              <a:rPr sz="750" spc="35" dirty="0">
                <a:latin typeface="Arial Narrow"/>
                <a:cs typeface="Arial Narrow"/>
              </a:rPr>
              <a:t>z</a:t>
            </a:r>
            <a:r>
              <a:rPr sz="750" dirty="0">
                <a:latin typeface="Arial Narrow"/>
                <a:cs typeface="Arial Narrow"/>
              </a:rPr>
              <a:t>il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u</a:t>
            </a:r>
            <a:r>
              <a:rPr sz="750" spc="35" dirty="0">
                <a:latin typeface="Arial Narrow"/>
                <a:cs typeface="Arial Narrow"/>
              </a:rPr>
              <a:t>s</a:t>
            </a:r>
            <a:r>
              <a:rPr sz="750" spc="-35" dirty="0">
                <a:latin typeface="Arial Narrow"/>
                <a:cs typeface="Arial Narrow"/>
              </a:rPr>
              <a:t>s</a:t>
            </a:r>
            <a:r>
              <a:rPr sz="750" dirty="0">
                <a:latin typeface="Arial Narrow"/>
                <a:cs typeface="Arial Narrow"/>
              </a:rPr>
              <a:t>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N</a:t>
            </a:r>
            <a:r>
              <a:rPr sz="750" dirty="0">
                <a:latin typeface="Arial Narrow"/>
                <a:cs typeface="Arial Narrow"/>
              </a:rPr>
              <a:t>igeria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Serb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Eg</a:t>
            </a:r>
            <a:r>
              <a:rPr sz="750" spc="30" dirty="0">
                <a:latin typeface="Arial Narrow"/>
                <a:cs typeface="Arial Narrow"/>
              </a:rPr>
              <a:t>y</a:t>
            </a:r>
            <a:r>
              <a:rPr sz="750" dirty="0">
                <a:latin typeface="Arial Narrow"/>
                <a:cs typeface="Arial Narrow"/>
              </a:rPr>
              <a:t>pt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spc="35" dirty="0">
                <a:latin typeface="Arial Narrow"/>
                <a:cs typeface="Arial Narrow"/>
              </a:rPr>
              <a:t>s</a:t>
            </a:r>
            <a:r>
              <a:rPr sz="750" spc="-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i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a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70"/>
              </a:spcBef>
            </a:pPr>
            <a:r>
              <a:rPr sz="750" spc="-5" dirty="0">
                <a:latin typeface="Arial Narrow"/>
                <a:cs typeface="Arial Narrow"/>
              </a:rPr>
              <a:t>Gh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na</a:t>
            </a:r>
            <a:endParaRPr sz="750">
              <a:latin typeface="Arial Narrow"/>
              <a:cs typeface="Arial Narrow"/>
            </a:endParaRPr>
          </a:p>
          <a:p>
            <a:pPr marL="427355" marR="5080" indent="43815" algn="r">
              <a:lnSpc>
                <a:spcPct val="115599"/>
              </a:lnSpc>
            </a:pPr>
            <a:r>
              <a:rPr sz="750" dirty="0">
                <a:latin typeface="Arial Narrow"/>
                <a:cs typeface="Arial Narrow"/>
              </a:rPr>
              <a:t>Ko</a:t>
            </a:r>
            <a:r>
              <a:rPr sz="750" spc="30" dirty="0">
                <a:latin typeface="Arial Narrow"/>
                <a:cs typeface="Arial Narrow"/>
              </a:rPr>
              <a:t>s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spc="35" dirty="0">
                <a:latin typeface="Arial Narrow"/>
                <a:cs typeface="Arial Narrow"/>
              </a:rPr>
              <a:t>v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U</a:t>
            </a:r>
            <a:r>
              <a:rPr sz="750" dirty="0">
                <a:latin typeface="Arial Narrow"/>
                <a:cs typeface="Arial Narrow"/>
              </a:rPr>
              <a:t>ruguay</a:t>
            </a:r>
            <a:endParaRPr sz="750">
              <a:latin typeface="Arial Narrow"/>
              <a:cs typeface="Arial Narrow"/>
            </a:endParaRPr>
          </a:p>
          <a:p>
            <a:pPr marR="9525" algn="r">
              <a:lnSpc>
                <a:spcPct val="100000"/>
              </a:lnSpc>
              <a:spcBef>
                <a:spcPts val="70"/>
              </a:spcBef>
            </a:pPr>
            <a:r>
              <a:rPr sz="750" spc="30" dirty="0">
                <a:latin typeface="Arial Narrow"/>
                <a:cs typeface="Arial Narrow"/>
              </a:rPr>
              <a:t>D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spc="40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ini</a:t>
            </a:r>
            <a:r>
              <a:rPr sz="750" spc="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an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ep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ublic</a:t>
            </a:r>
            <a:endParaRPr sz="75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140"/>
              </a:spcBef>
            </a:pPr>
            <a:r>
              <a:rPr sz="750" dirty="0">
                <a:latin typeface="Arial Narrow"/>
                <a:cs typeface="Arial Narrow"/>
              </a:rPr>
              <a:t>Alba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nia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59" name="object 1259"/>
          <p:cNvSpPr txBox="1"/>
          <p:nvPr/>
        </p:nvSpPr>
        <p:spPr>
          <a:xfrm>
            <a:off x="2006593" y="1757869"/>
            <a:ext cx="113538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30" dirty="0">
                <a:latin typeface="Arial Narrow"/>
                <a:cs typeface="Arial Narrow"/>
              </a:rPr>
              <a:t>A</a:t>
            </a:r>
            <a:r>
              <a:rPr sz="750" b="1" dirty="0">
                <a:latin typeface="Arial Narrow"/>
                <a:cs typeface="Arial Narrow"/>
              </a:rPr>
              <a:t>.</a:t>
            </a:r>
            <a:r>
              <a:rPr sz="750" b="1" spc="5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Arial Narrow"/>
                <a:cs typeface="Arial Narrow"/>
              </a:rPr>
              <a:t>S</a:t>
            </a:r>
            <a:r>
              <a:rPr sz="750" b="1" spc="-5" dirty="0">
                <a:latin typeface="Arial Narrow"/>
                <a:cs typeface="Arial Narrow"/>
              </a:rPr>
              <a:t>e</a:t>
            </a:r>
            <a:r>
              <a:rPr sz="750" b="1" spc="30" dirty="0">
                <a:latin typeface="Arial Narrow"/>
                <a:cs typeface="Arial Narrow"/>
              </a:rPr>
              <a:t>l</a:t>
            </a:r>
            <a:r>
              <a:rPr sz="750" b="1" dirty="0">
                <a:latin typeface="Arial Narrow"/>
                <a:cs typeface="Arial Narrow"/>
              </a:rPr>
              <a:t>ected</a:t>
            </a:r>
            <a:r>
              <a:rPr sz="750" b="1" spc="50" dirty="0">
                <a:latin typeface="Times New Roman"/>
                <a:cs typeface="Times New Roman"/>
              </a:rPr>
              <a:t> </a:t>
            </a:r>
            <a:r>
              <a:rPr sz="750" b="1" spc="-5" dirty="0">
                <a:latin typeface="Arial Narrow"/>
                <a:cs typeface="Arial Narrow"/>
              </a:rPr>
              <a:t>OE</a:t>
            </a:r>
            <a:r>
              <a:rPr sz="750" b="1" spc="30" dirty="0">
                <a:latin typeface="Arial Narrow"/>
                <a:cs typeface="Arial Narrow"/>
              </a:rPr>
              <a:t>C</a:t>
            </a:r>
            <a:r>
              <a:rPr sz="750" b="1" dirty="0">
                <a:latin typeface="Arial Narrow"/>
                <a:cs typeface="Arial Narrow"/>
              </a:rPr>
              <a:t>D</a:t>
            </a:r>
            <a:r>
              <a:rPr sz="750" b="1" spc="5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Arial Narrow"/>
                <a:cs typeface="Arial Narrow"/>
              </a:rPr>
              <a:t>c</a:t>
            </a:r>
            <a:r>
              <a:rPr sz="750" b="1" spc="30" dirty="0">
                <a:latin typeface="Arial Narrow"/>
                <a:cs typeface="Arial Narrow"/>
              </a:rPr>
              <a:t>oun</a:t>
            </a:r>
            <a:r>
              <a:rPr sz="750" b="1" dirty="0">
                <a:latin typeface="Arial Narrow"/>
                <a:cs typeface="Arial Narrow"/>
              </a:rPr>
              <a:t>t</a:t>
            </a:r>
            <a:r>
              <a:rPr sz="750" b="1" spc="30" dirty="0">
                <a:latin typeface="Arial Narrow"/>
                <a:cs typeface="Arial Narrow"/>
              </a:rPr>
              <a:t>ri</a:t>
            </a:r>
            <a:r>
              <a:rPr sz="750" b="1" dirty="0">
                <a:latin typeface="Arial Narrow"/>
                <a:cs typeface="Arial Narrow"/>
              </a:rPr>
              <a:t>es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60" name="object 1260"/>
          <p:cNvSpPr/>
          <p:nvPr/>
        </p:nvSpPr>
        <p:spPr>
          <a:xfrm>
            <a:off x="2042503" y="508928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042503" y="52205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042503" y="534304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042503" y="547431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042503" y="560558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042503" y="57283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042503" y="5859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042503" y="598208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89" y="0"/>
                </a:lnTo>
              </a:path>
            </a:pathLst>
          </a:custGeom>
          <a:ln w="1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 txBox="1"/>
          <p:nvPr/>
        </p:nvSpPr>
        <p:spPr>
          <a:xfrm>
            <a:off x="2015504" y="6160559"/>
            <a:ext cx="6985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 Narrow"/>
                <a:cs typeface="Arial Narrow"/>
              </a:rPr>
              <a:t>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69" name="object 1269"/>
          <p:cNvSpPr txBox="1"/>
          <p:nvPr/>
        </p:nvSpPr>
        <p:spPr>
          <a:xfrm>
            <a:off x="2566454" y="6160559"/>
            <a:ext cx="113664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 Narrow"/>
                <a:cs typeface="Arial Narrow"/>
              </a:rPr>
              <a:t>20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0" name="object 1270"/>
          <p:cNvSpPr txBox="1"/>
          <p:nvPr/>
        </p:nvSpPr>
        <p:spPr>
          <a:xfrm>
            <a:off x="3143682" y="6160559"/>
            <a:ext cx="113664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 Narrow"/>
                <a:cs typeface="Arial Narrow"/>
              </a:rPr>
              <a:t>40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1" name="object 1271"/>
          <p:cNvSpPr txBox="1"/>
          <p:nvPr/>
        </p:nvSpPr>
        <p:spPr>
          <a:xfrm>
            <a:off x="3729839" y="6160559"/>
            <a:ext cx="113664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 Narrow"/>
                <a:cs typeface="Arial Narrow"/>
              </a:rPr>
              <a:t>60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2" name="object 1272"/>
          <p:cNvSpPr txBox="1"/>
          <p:nvPr/>
        </p:nvSpPr>
        <p:spPr>
          <a:xfrm>
            <a:off x="4307305" y="6160559"/>
            <a:ext cx="113664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 Narrow"/>
                <a:cs typeface="Arial Narrow"/>
              </a:rPr>
              <a:t>80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3" name="object 1273"/>
          <p:cNvSpPr txBox="1"/>
          <p:nvPr/>
        </p:nvSpPr>
        <p:spPr>
          <a:xfrm>
            <a:off x="4858327" y="6160559"/>
            <a:ext cx="15748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 Narrow"/>
                <a:cs typeface="Arial Narrow"/>
              </a:rPr>
              <a:t>100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4" name="object 1274"/>
          <p:cNvSpPr txBox="1"/>
          <p:nvPr/>
        </p:nvSpPr>
        <p:spPr>
          <a:xfrm>
            <a:off x="1403154" y="2011923"/>
            <a:ext cx="612140" cy="40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13335" indent="183515" algn="r">
              <a:lnSpc>
                <a:spcPct val="111000"/>
              </a:lnSpc>
            </a:pPr>
            <a:r>
              <a:rPr sz="750" dirty="0">
                <a:latin typeface="Arial Narrow"/>
                <a:cs typeface="Arial Narrow"/>
              </a:rPr>
              <a:t>P</a:t>
            </a:r>
            <a:r>
              <a:rPr sz="750" spc="-5" dirty="0">
                <a:latin typeface="Arial Narrow"/>
                <a:cs typeface="Arial Narrow"/>
              </a:rPr>
              <a:t>o</a:t>
            </a:r>
            <a:r>
              <a:rPr sz="750" dirty="0">
                <a:latin typeface="Arial Narrow"/>
                <a:cs typeface="Arial Narrow"/>
              </a:rPr>
              <a:t>la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-5" dirty="0">
                <a:latin typeface="Arial Narrow"/>
                <a:cs typeface="Arial Narrow"/>
              </a:rPr>
              <a:t>u</a:t>
            </a:r>
            <a:r>
              <a:rPr sz="750" spc="30" dirty="0">
                <a:latin typeface="Arial Narrow"/>
                <a:cs typeface="Arial Narrow"/>
              </a:rPr>
              <a:t>st</a:t>
            </a:r>
            <a:r>
              <a:rPr sz="750" dirty="0">
                <a:latin typeface="Arial Narrow"/>
                <a:cs typeface="Arial Narrow"/>
              </a:rPr>
              <a:t>ralia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N</a:t>
            </a:r>
            <a:r>
              <a:rPr sz="750" dirty="0">
                <a:latin typeface="Arial Narrow"/>
                <a:cs typeface="Arial Narrow"/>
              </a:rPr>
              <a:t>e</a:t>
            </a:r>
            <a:r>
              <a:rPr sz="750" spc="-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h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erlands</a:t>
            </a:r>
            <a:endParaRPr sz="750">
              <a:latin typeface="Arial Narrow"/>
              <a:cs typeface="Arial Narrow"/>
            </a:endParaRPr>
          </a:p>
          <a:p>
            <a:pPr marL="300990" marR="9525" indent="26034" algn="r">
              <a:lnSpc>
                <a:spcPct val="112300"/>
              </a:lnSpc>
              <a:spcBef>
                <a:spcPts val="20"/>
              </a:spcBef>
            </a:pPr>
            <a:r>
              <a:rPr sz="750" spc="30" dirty="0">
                <a:latin typeface="Arial Narrow"/>
                <a:cs typeface="Arial Narrow"/>
              </a:rPr>
              <a:t>F</a:t>
            </a:r>
            <a:r>
              <a:rPr sz="750" dirty="0">
                <a:latin typeface="Arial Narrow"/>
                <a:cs typeface="Arial Narrow"/>
              </a:rPr>
              <a:t>inland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B</a:t>
            </a:r>
            <a:r>
              <a:rPr sz="750" spc="-5" dirty="0">
                <a:latin typeface="Arial Narrow"/>
                <a:cs typeface="Arial Narrow"/>
              </a:rPr>
              <a:t>e</a:t>
            </a:r>
            <a:r>
              <a:rPr sz="750" dirty="0">
                <a:latin typeface="Arial Narrow"/>
                <a:cs typeface="Arial Narrow"/>
              </a:rPr>
              <a:t>lg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ium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hile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N</a:t>
            </a:r>
            <a:r>
              <a:rPr sz="750" dirty="0">
                <a:latin typeface="Arial Narrow"/>
                <a:cs typeface="Arial Narrow"/>
              </a:rPr>
              <a:t>or</a:t>
            </a:r>
            <a:r>
              <a:rPr sz="750" spc="30" dirty="0">
                <a:latin typeface="Arial Narrow"/>
                <a:cs typeface="Arial Narrow"/>
              </a:rPr>
              <a:t>w</a:t>
            </a:r>
            <a:r>
              <a:rPr sz="750" dirty="0">
                <a:latin typeface="Arial Narrow"/>
                <a:cs typeface="Arial Narrow"/>
              </a:rPr>
              <a:t>ay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I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ela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E</a:t>
            </a:r>
            <a:r>
              <a:rPr sz="750" spc="30" dirty="0">
                <a:latin typeface="Arial Narrow"/>
                <a:cs typeface="Arial Narrow"/>
              </a:rPr>
              <a:t>s</a:t>
            </a:r>
            <a:r>
              <a:rPr sz="750" spc="-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nia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-5" dirty="0">
                <a:latin typeface="Arial Narrow"/>
                <a:cs typeface="Arial Narrow"/>
              </a:rPr>
              <a:t>u</a:t>
            </a:r>
            <a:r>
              <a:rPr sz="750" spc="30" dirty="0">
                <a:latin typeface="Arial Narrow"/>
                <a:cs typeface="Arial Narrow"/>
              </a:rPr>
              <a:t>st</a:t>
            </a:r>
            <a:r>
              <a:rPr sz="750" dirty="0">
                <a:latin typeface="Arial Narrow"/>
                <a:cs typeface="Arial Narrow"/>
              </a:rPr>
              <a:t>ria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750" spc="30" dirty="0">
                <a:latin typeface="Arial Narrow"/>
                <a:cs typeface="Arial Narrow"/>
              </a:rPr>
              <a:t>U</a:t>
            </a:r>
            <a:r>
              <a:rPr sz="750" dirty="0">
                <a:latin typeface="Arial Narrow"/>
                <a:cs typeface="Arial Narrow"/>
              </a:rPr>
              <a:t>ni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ed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Arial Narrow"/>
                <a:cs typeface="Arial Narrow"/>
              </a:rPr>
              <a:t>S</a:t>
            </a:r>
            <a:r>
              <a:rPr sz="750" spc="-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es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750" spc="30" dirty="0">
                <a:latin typeface="Arial Narrow"/>
                <a:cs typeface="Arial Narrow"/>
              </a:rPr>
              <a:t>N</a:t>
            </a:r>
            <a:r>
              <a:rPr sz="750" dirty="0">
                <a:latin typeface="Arial Narrow"/>
                <a:cs typeface="Arial Narrow"/>
              </a:rPr>
              <a:t>ew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Z</a:t>
            </a:r>
            <a:r>
              <a:rPr sz="750" dirty="0">
                <a:latin typeface="Arial Narrow"/>
                <a:cs typeface="Arial Narrow"/>
              </a:rPr>
              <a:t>ealan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d</a:t>
            </a:r>
            <a:endParaRPr sz="750">
              <a:latin typeface="Arial Narrow"/>
              <a:cs typeface="Arial Narrow"/>
            </a:endParaRPr>
          </a:p>
          <a:p>
            <a:pPr marR="13335" algn="r">
              <a:lnSpc>
                <a:spcPct val="100000"/>
              </a:lnSpc>
              <a:spcBef>
                <a:spcPts val="65"/>
              </a:spcBef>
            </a:pPr>
            <a:r>
              <a:rPr sz="750" spc="30" dirty="0">
                <a:latin typeface="Arial Narrow"/>
                <a:cs typeface="Arial Narrow"/>
              </a:rPr>
              <a:t>I</a:t>
            </a:r>
            <a:r>
              <a:rPr sz="750" dirty="0">
                <a:latin typeface="Arial Narrow"/>
                <a:cs typeface="Arial Narrow"/>
              </a:rPr>
              <a:t>reland</a:t>
            </a:r>
            <a:endParaRPr sz="750">
              <a:latin typeface="Arial Narrow"/>
              <a:cs typeface="Arial Narrow"/>
            </a:endParaRPr>
          </a:p>
          <a:p>
            <a:pPr marR="13335" algn="r">
              <a:lnSpc>
                <a:spcPct val="100000"/>
              </a:lnSpc>
              <a:spcBef>
                <a:spcPts val="130"/>
              </a:spcBef>
            </a:pPr>
            <a:r>
              <a:rPr sz="750" dirty="0">
                <a:latin typeface="Arial Narrow"/>
                <a:cs typeface="Arial Narrow"/>
              </a:rPr>
              <a:t>S</a:t>
            </a:r>
            <a:r>
              <a:rPr sz="750" spc="25" dirty="0">
                <a:latin typeface="Arial Narrow"/>
                <a:cs typeface="Arial Narrow"/>
              </a:rPr>
              <a:t>w</a:t>
            </a:r>
            <a:r>
              <a:rPr sz="750" dirty="0">
                <a:latin typeface="Arial Narrow"/>
                <a:cs typeface="Arial Narrow"/>
              </a:rPr>
              <a:t>i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spc="-35" dirty="0">
                <a:latin typeface="Arial Narrow"/>
                <a:cs typeface="Arial Narrow"/>
              </a:rPr>
              <a:t>z</a:t>
            </a:r>
            <a:r>
              <a:rPr sz="750" dirty="0">
                <a:latin typeface="Arial Narrow"/>
                <a:cs typeface="Arial Narrow"/>
              </a:rPr>
              <a:t>erl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and</a:t>
            </a:r>
            <a:endParaRPr sz="750">
              <a:latin typeface="Arial Narrow"/>
              <a:cs typeface="Arial Narrow"/>
            </a:endParaRPr>
          </a:p>
          <a:p>
            <a:pPr marL="143510" marR="13335" indent="227329" algn="r">
              <a:lnSpc>
                <a:spcPct val="111100"/>
              </a:lnSpc>
              <a:spcBef>
                <a:spcPts val="30"/>
              </a:spcBef>
            </a:pPr>
            <a:r>
              <a:rPr sz="750" dirty="0">
                <a:latin typeface="Arial Narrow"/>
                <a:cs typeface="Arial Narrow"/>
              </a:rPr>
              <a:t>La</a:t>
            </a:r>
            <a:r>
              <a:rPr sz="750" spc="30" dirty="0">
                <a:latin typeface="Arial Narrow"/>
                <a:cs typeface="Arial Narrow"/>
              </a:rPr>
              <a:t>tv</a:t>
            </a:r>
            <a:r>
              <a:rPr sz="750" dirty="0">
                <a:latin typeface="Arial Narrow"/>
                <a:cs typeface="Arial Narrow"/>
              </a:rPr>
              <a:t>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anada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Lu</a:t>
            </a:r>
            <a:r>
              <a:rPr sz="750" spc="30" dirty="0">
                <a:latin typeface="Arial Narrow"/>
                <a:cs typeface="Arial Narrow"/>
              </a:rPr>
              <a:t>x</a:t>
            </a:r>
            <a:r>
              <a:rPr sz="750" dirty="0">
                <a:latin typeface="Arial Narrow"/>
                <a:cs typeface="Arial Narrow"/>
              </a:rPr>
              <a:t>e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bourg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750" dirty="0">
                <a:latin typeface="Arial Narrow"/>
                <a:cs typeface="Arial Narrow"/>
              </a:rPr>
              <a:t>P</a:t>
            </a:r>
            <a:r>
              <a:rPr sz="750" spc="-5" dirty="0">
                <a:latin typeface="Arial Narrow"/>
                <a:cs typeface="Arial Narrow"/>
              </a:rPr>
              <a:t>o</a:t>
            </a:r>
            <a:r>
              <a:rPr sz="750" dirty="0">
                <a:latin typeface="Arial Narrow"/>
                <a:cs typeface="Arial Narrow"/>
              </a:rPr>
              <a:t>r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uga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l</a:t>
            </a:r>
            <a:endParaRPr sz="750">
              <a:latin typeface="Arial Narrow"/>
              <a:cs typeface="Arial Narrow"/>
            </a:endParaRPr>
          </a:p>
          <a:p>
            <a:pPr marR="9525" algn="r">
              <a:lnSpc>
                <a:spcPct val="100000"/>
              </a:lnSpc>
              <a:spcBef>
                <a:spcPts val="60"/>
              </a:spcBef>
            </a:pPr>
            <a:r>
              <a:rPr sz="750" spc="30" dirty="0">
                <a:latin typeface="Arial Narrow"/>
                <a:cs typeface="Arial Narrow"/>
              </a:rPr>
              <a:t>I</a:t>
            </a:r>
            <a:r>
              <a:rPr sz="750" spc="-35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aly</a:t>
            </a:r>
            <a:endParaRPr sz="750">
              <a:latin typeface="Arial Narrow"/>
              <a:cs typeface="Arial Narrow"/>
            </a:endParaRPr>
          </a:p>
          <a:p>
            <a:pPr marL="335915" marR="5080" indent="-70485" algn="r">
              <a:lnSpc>
                <a:spcPct val="111000"/>
              </a:lnSpc>
              <a:spcBef>
                <a:spcPts val="35"/>
              </a:spcBef>
            </a:pPr>
            <a:r>
              <a:rPr sz="750" spc="30" dirty="0">
                <a:latin typeface="Arial Narrow"/>
                <a:cs typeface="Arial Narrow"/>
              </a:rPr>
              <a:t>D</a:t>
            </a:r>
            <a:r>
              <a:rPr sz="750" dirty="0">
                <a:latin typeface="Arial Narrow"/>
                <a:cs typeface="Arial Narrow"/>
              </a:rPr>
              <a:t>en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ark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e</a:t>
            </a:r>
            <a:r>
              <a:rPr sz="750" spc="30" dirty="0">
                <a:latin typeface="Arial Narrow"/>
                <a:cs typeface="Arial Narrow"/>
              </a:rPr>
              <a:t>x</a:t>
            </a:r>
            <a:r>
              <a:rPr sz="750" dirty="0">
                <a:latin typeface="Arial Narrow"/>
                <a:cs typeface="Arial Narrow"/>
              </a:rPr>
              <a:t>i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I</a:t>
            </a:r>
            <a:r>
              <a:rPr sz="750" spc="-35" dirty="0">
                <a:latin typeface="Arial Narrow"/>
                <a:cs typeface="Arial Narrow"/>
              </a:rPr>
              <a:t>s</a:t>
            </a:r>
            <a:r>
              <a:rPr sz="750" dirty="0">
                <a:latin typeface="Arial Narrow"/>
                <a:cs typeface="Arial Narrow"/>
              </a:rPr>
              <a:t>ra</a:t>
            </a:r>
            <a:r>
              <a:rPr sz="750" spc="65" dirty="0">
                <a:latin typeface="Arial Narrow"/>
                <a:cs typeface="Arial Narrow"/>
              </a:rPr>
              <a:t>e</a:t>
            </a:r>
            <a:r>
              <a:rPr sz="750" dirty="0">
                <a:latin typeface="Arial Narrow"/>
                <a:cs typeface="Arial Narrow"/>
              </a:rPr>
              <a:t>l</a:t>
            </a:r>
            <a:endParaRPr sz="750">
              <a:latin typeface="Arial Narrow"/>
              <a:cs typeface="Arial Narrow"/>
            </a:endParaRPr>
          </a:p>
          <a:p>
            <a:pPr marR="17145" algn="r">
              <a:lnSpc>
                <a:spcPct val="100000"/>
              </a:lnSpc>
              <a:spcBef>
                <a:spcPts val="130"/>
              </a:spcBef>
            </a:pPr>
            <a:r>
              <a:rPr sz="750" spc="30" dirty="0">
                <a:latin typeface="Arial Narrow"/>
                <a:cs typeface="Arial Narrow"/>
              </a:rPr>
              <a:t>U</a:t>
            </a:r>
            <a:r>
              <a:rPr sz="750" dirty="0">
                <a:latin typeface="Arial Narrow"/>
                <a:cs typeface="Arial Narrow"/>
              </a:rPr>
              <a:t>ni</a:t>
            </a: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ed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K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ingdom</a:t>
            </a:r>
            <a:endParaRPr sz="7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750" spc="30" dirty="0">
                <a:latin typeface="Arial Narrow"/>
                <a:cs typeface="Arial Narrow"/>
              </a:rPr>
              <a:t>T</a:t>
            </a:r>
            <a:r>
              <a:rPr sz="750" dirty="0">
                <a:latin typeface="Arial Narrow"/>
                <a:cs typeface="Arial Narrow"/>
              </a:rPr>
              <a:t>ur</a:t>
            </a:r>
            <a:r>
              <a:rPr sz="750" spc="30" dirty="0">
                <a:latin typeface="Arial Narrow"/>
                <a:cs typeface="Arial Narrow"/>
              </a:rPr>
              <a:t>k</a:t>
            </a:r>
            <a:r>
              <a:rPr sz="750" dirty="0">
                <a:latin typeface="Arial Narrow"/>
                <a:cs typeface="Arial Narrow"/>
              </a:rPr>
              <a:t>ey</a:t>
            </a:r>
            <a:endParaRPr sz="750">
              <a:latin typeface="Arial Narrow"/>
              <a:cs typeface="Arial Narrow"/>
            </a:endParaRPr>
          </a:p>
          <a:p>
            <a:pPr marL="257175" marR="5080" indent="130810" algn="just">
              <a:lnSpc>
                <a:spcPct val="111000"/>
              </a:lnSpc>
              <a:spcBef>
                <a:spcPts val="35"/>
              </a:spcBef>
            </a:pPr>
            <a:r>
              <a:rPr sz="750" dirty="0">
                <a:latin typeface="Arial Narrow"/>
                <a:cs typeface="Arial Narrow"/>
              </a:rPr>
              <a:t>S</a:t>
            </a:r>
            <a:r>
              <a:rPr sz="750" spc="-5" dirty="0">
                <a:latin typeface="Arial Narrow"/>
                <a:cs typeface="Arial Narrow"/>
              </a:rPr>
              <a:t>p</a:t>
            </a:r>
            <a:r>
              <a:rPr sz="750" dirty="0">
                <a:latin typeface="Arial Narrow"/>
                <a:cs typeface="Arial Narrow"/>
              </a:rPr>
              <a:t>a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in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Arial Narrow"/>
                <a:cs typeface="Arial Narrow"/>
              </a:rPr>
              <a:t>Gre</a:t>
            </a:r>
            <a:r>
              <a:rPr sz="750" spc="60" dirty="0">
                <a:latin typeface="Arial Narrow"/>
                <a:cs typeface="Arial Narrow"/>
              </a:rPr>
              <a:t>e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J</a:t>
            </a:r>
            <a:r>
              <a:rPr sz="750" dirty="0">
                <a:latin typeface="Arial Narrow"/>
                <a:cs typeface="Arial Narrow"/>
              </a:rPr>
              <a:t>apan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H</a:t>
            </a:r>
            <a:r>
              <a:rPr sz="750" dirty="0">
                <a:latin typeface="Arial Narrow"/>
                <a:cs typeface="Arial Narrow"/>
              </a:rPr>
              <a:t>ungary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Arial Narrow"/>
                <a:cs typeface="Arial Narrow"/>
              </a:rPr>
              <a:t>Ger</a:t>
            </a:r>
            <a:r>
              <a:rPr sz="750" spc="35" dirty="0">
                <a:latin typeface="Arial Narrow"/>
                <a:cs typeface="Arial Narrow"/>
              </a:rPr>
              <a:t>m</a:t>
            </a:r>
            <a:r>
              <a:rPr sz="750" dirty="0">
                <a:latin typeface="Arial Narrow"/>
                <a:cs typeface="Arial Narrow"/>
              </a:rPr>
              <a:t>an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y</a:t>
            </a:r>
            <a:endParaRPr sz="750">
              <a:latin typeface="Arial Narrow"/>
              <a:cs typeface="Arial Narrow"/>
            </a:endParaRPr>
          </a:p>
          <a:p>
            <a:pPr marR="8890" algn="r">
              <a:lnSpc>
                <a:spcPct val="100000"/>
              </a:lnSpc>
              <a:spcBef>
                <a:spcPts val="130"/>
              </a:spcBef>
            </a:pPr>
            <a:r>
              <a:rPr sz="750" dirty="0">
                <a:latin typeface="Arial Narrow"/>
                <a:cs typeface="Arial Narrow"/>
              </a:rPr>
              <a:t>Slo</a:t>
            </a:r>
            <a:r>
              <a:rPr sz="750" spc="30" dirty="0">
                <a:latin typeface="Arial Narrow"/>
                <a:cs typeface="Arial Narrow"/>
              </a:rPr>
              <a:t>v</a:t>
            </a:r>
            <a:r>
              <a:rPr sz="750" dirty="0">
                <a:latin typeface="Arial Narrow"/>
                <a:cs typeface="Arial Narrow"/>
              </a:rPr>
              <a:t>ak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ep</a:t>
            </a:r>
            <a:r>
              <a:rPr sz="750" spc="-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 Narrow"/>
                <a:cs typeface="Arial Narrow"/>
              </a:rPr>
              <a:t>ublic</a:t>
            </a:r>
            <a:endParaRPr sz="750">
              <a:latin typeface="Arial Narrow"/>
              <a:cs typeface="Arial Narrow"/>
            </a:endParaRPr>
          </a:p>
          <a:p>
            <a:pPr marL="20955" marR="13335" indent="262255" algn="r">
              <a:lnSpc>
                <a:spcPct val="107400"/>
              </a:lnSpc>
              <a:spcBef>
                <a:spcPts val="65"/>
              </a:spcBef>
            </a:pPr>
            <a:r>
              <a:rPr sz="750" dirty="0">
                <a:latin typeface="Arial Narrow"/>
                <a:cs typeface="Arial Narrow"/>
              </a:rPr>
              <a:t>Slo</a:t>
            </a:r>
            <a:r>
              <a:rPr sz="750" spc="30" dirty="0">
                <a:latin typeface="Arial Narrow"/>
                <a:cs typeface="Arial Narrow"/>
              </a:rPr>
              <a:t>v</a:t>
            </a:r>
            <a:r>
              <a:rPr sz="750" dirty="0">
                <a:latin typeface="Arial Narrow"/>
                <a:cs typeface="Arial Narrow"/>
              </a:rPr>
              <a:t>enia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C</a:t>
            </a:r>
            <a:r>
              <a:rPr sz="750" spc="-35" dirty="0">
                <a:latin typeface="Arial Narrow"/>
                <a:cs typeface="Arial Narrow"/>
              </a:rPr>
              <a:t>z</a:t>
            </a:r>
            <a:r>
              <a:rPr sz="750" spc="65" dirty="0">
                <a:latin typeface="Arial Narrow"/>
                <a:cs typeface="Arial Narrow"/>
              </a:rPr>
              <a:t>e</a:t>
            </a:r>
            <a:r>
              <a:rPr sz="750" spc="-35" dirty="0">
                <a:latin typeface="Arial Narrow"/>
                <a:cs typeface="Arial Narrow"/>
              </a:rPr>
              <a:t>c</a:t>
            </a:r>
            <a:r>
              <a:rPr sz="750" dirty="0">
                <a:latin typeface="Arial Narrow"/>
                <a:cs typeface="Arial Narrow"/>
              </a:rPr>
              <a:t>h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Arial Narrow"/>
                <a:cs typeface="Arial Narrow"/>
              </a:rPr>
              <a:t>R</a:t>
            </a:r>
            <a:r>
              <a:rPr sz="750" dirty="0">
                <a:latin typeface="Arial Narrow"/>
                <a:cs typeface="Arial Narrow"/>
              </a:rPr>
              <a:t>epublic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275" name="object 1275"/>
          <p:cNvSpPr txBox="1"/>
          <p:nvPr/>
        </p:nvSpPr>
        <p:spPr>
          <a:xfrm>
            <a:off x="5409414" y="6062109"/>
            <a:ext cx="37617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600"/>
              </a:lnSpc>
            </a:pPr>
            <a:r>
              <a:rPr sz="800" spc="10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our</a:t>
            </a:r>
            <a:r>
              <a:rPr sz="800" spc="10" dirty="0">
                <a:latin typeface="Arial"/>
                <a:cs typeface="Arial"/>
              </a:rPr>
              <a:t>ce: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EC</a:t>
            </a:r>
            <a:r>
              <a:rPr sz="800" spc="20" dirty="0">
                <a:latin typeface="Arial"/>
                <a:cs typeface="Arial"/>
              </a:rPr>
              <a:t>D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Arial"/>
                <a:cs typeface="Arial"/>
              </a:rPr>
              <a:t>Gl</a:t>
            </a:r>
            <a:r>
              <a:rPr sz="800" spc="15" dirty="0">
                <a:latin typeface="Arial"/>
                <a:cs typeface="Arial"/>
              </a:rPr>
              <a:t>ob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ion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Stat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5" dirty="0">
                <a:latin typeface="Arial"/>
                <a:cs typeface="Arial"/>
              </a:rPr>
              <a:t>;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Aust</a:t>
            </a:r>
            <a:r>
              <a:rPr sz="800" spc="1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ia</a:t>
            </a:r>
            <a:r>
              <a:rPr sz="800" spc="15" dirty="0">
                <a:latin typeface="Arial"/>
                <a:cs typeface="Arial"/>
              </a:rPr>
              <a:t>n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B</a:t>
            </a:r>
            <a:r>
              <a:rPr sz="800" spc="15" dirty="0">
                <a:latin typeface="Arial"/>
                <a:cs typeface="Arial"/>
              </a:rPr>
              <a:t>ureau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of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Sta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cs;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B</a:t>
            </a:r>
            <a:r>
              <a:rPr sz="800" spc="15" dirty="0">
                <a:latin typeface="Arial"/>
                <a:cs typeface="Arial"/>
              </a:rPr>
              <a:t>ank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Japa</a:t>
            </a:r>
            <a:r>
              <a:rPr sz="800" spc="2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;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15" dirty="0">
                <a:latin typeface="Arial"/>
                <a:cs typeface="Arial"/>
              </a:rPr>
              <a:t>iss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Occu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ion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Pen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ion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Super</a:t>
            </a:r>
            <a:r>
              <a:rPr sz="800" spc="-5" dirty="0">
                <a:latin typeface="Arial"/>
                <a:cs typeface="Arial"/>
              </a:rPr>
              <a:t>v</a:t>
            </a:r>
            <a:r>
              <a:rPr sz="800" spc="15" dirty="0">
                <a:latin typeface="Arial"/>
                <a:cs typeface="Arial"/>
              </a:rPr>
              <a:t>isory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Co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issio</a:t>
            </a:r>
            <a:r>
              <a:rPr sz="800" spc="4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Р</a:t>
            </a:r>
            <a:r>
              <a:rPr spc="-50" dirty="0"/>
              <a:t>еа</a:t>
            </a:r>
            <a:r>
              <a:rPr spc="30" dirty="0"/>
              <a:t>л</a:t>
            </a:r>
            <a:r>
              <a:rPr spc="-105" dirty="0"/>
              <a:t>ь</a:t>
            </a:r>
            <a:r>
              <a:rPr spc="25" dirty="0"/>
              <a:t>н</a:t>
            </a:r>
            <a:r>
              <a:rPr dirty="0"/>
              <a:t>а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50" dirty="0"/>
              <a:t>с</a:t>
            </a:r>
            <a:r>
              <a:rPr dirty="0"/>
              <a:t>т</a:t>
            </a:r>
            <a:r>
              <a:rPr spc="-50" dirty="0"/>
              <a:t>а</a:t>
            </a:r>
            <a:r>
              <a:rPr spc="-15" dirty="0"/>
              <a:t>в</a:t>
            </a:r>
            <a:r>
              <a:rPr spc="295" dirty="0"/>
              <a:t>к</a:t>
            </a:r>
            <a:r>
              <a:rPr dirty="0"/>
              <a:t>а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5" dirty="0"/>
              <a:t>о</a:t>
            </a:r>
            <a:r>
              <a:rPr spc="-50" dirty="0"/>
              <a:t>х</a:t>
            </a:r>
            <a:r>
              <a:rPr spc="-35" dirty="0"/>
              <a:t>і</a:t>
            </a:r>
            <a:r>
              <a:rPr spc="35" dirty="0"/>
              <a:t>д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-50" dirty="0"/>
              <a:t>с</a:t>
            </a:r>
            <a:r>
              <a:rPr spc="10" dirty="0"/>
              <a:t>ті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50" dirty="0"/>
              <a:t>е</a:t>
            </a:r>
            <a:r>
              <a:rPr spc="25" dirty="0"/>
              <a:t>н</a:t>
            </a:r>
            <a:r>
              <a:rPr spc="-50" dirty="0"/>
              <a:t>с</a:t>
            </a:r>
            <a:r>
              <a:rPr spc="-35" dirty="0"/>
              <a:t>і</a:t>
            </a:r>
            <a:r>
              <a:rPr spc="-10" dirty="0"/>
              <a:t>й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dirty="0"/>
              <a:t>х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80" dirty="0"/>
              <a:t>ф</a:t>
            </a:r>
            <a:r>
              <a:rPr spc="5" dirty="0"/>
              <a:t>о</a:t>
            </a:r>
            <a:r>
              <a:rPr spc="25" dirty="0"/>
              <a:t>н</a:t>
            </a:r>
            <a:r>
              <a:rPr spc="35" dirty="0"/>
              <a:t>д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60" dirty="0"/>
              <a:t>ї</a:t>
            </a:r>
            <a:r>
              <a:rPr spc="25" dirty="0"/>
              <a:t>н</a:t>
            </a:r>
            <a:r>
              <a:rPr spc="30" dirty="0">
                <a:latin typeface="Arial"/>
                <a:cs typeface="Arial"/>
              </a:rPr>
              <a:t>-</a:t>
            </a:r>
            <a:r>
              <a:rPr spc="-70" dirty="0"/>
              <a:t>ч</a:t>
            </a:r>
            <a:r>
              <a:rPr spc="-20" dirty="0"/>
              <a:t>л</a:t>
            </a:r>
            <a:r>
              <a:rPr spc="-50" dirty="0"/>
              <a:t>е</a:t>
            </a:r>
            <a:r>
              <a:rPr spc="10" dirty="0"/>
              <a:t>н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55" dirty="0">
                <a:latin typeface="Arial"/>
                <a:cs typeface="Arial"/>
              </a:rPr>
              <a:t>E</a:t>
            </a:r>
            <a:r>
              <a:rPr spc="20" dirty="0">
                <a:latin typeface="Arial"/>
                <a:cs typeface="Arial"/>
              </a:rPr>
              <a:t>CD</a:t>
            </a:r>
            <a:r>
              <a:rPr dirty="0">
                <a:latin typeface="Arial"/>
                <a:cs typeface="Arial"/>
              </a:rPr>
              <a:t>*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348" y="6483081"/>
            <a:ext cx="63347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000" spc="80" dirty="0">
                <a:solidFill>
                  <a:srgbClr val="181717"/>
                </a:solidFill>
                <a:latin typeface="Arial"/>
                <a:cs typeface="Arial"/>
              </a:rPr>
              <a:t>ж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ере</a:t>
            </a:r>
            <a:r>
              <a:rPr sz="1000" spc="10" dirty="0">
                <a:solidFill>
                  <a:srgbClr val="181717"/>
                </a:solidFill>
                <a:latin typeface="Arial"/>
                <a:cs typeface="Arial"/>
              </a:rPr>
              <a:t>л</a:t>
            </a:r>
            <a:r>
              <a:rPr sz="1000" spc="40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O</a:t>
            </a:r>
            <a:r>
              <a:rPr sz="1000" spc="20" dirty="0">
                <a:latin typeface="Arial"/>
                <a:cs typeface="Arial"/>
              </a:rPr>
              <a:t>E</a:t>
            </a:r>
            <a:r>
              <a:rPr sz="1000" spc="-2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G</a:t>
            </a:r>
            <a:r>
              <a:rPr sz="1000" spc="-25" dirty="0">
                <a:latin typeface="Arial"/>
                <a:cs typeface="Arial"/>
              </a:rPr>
              <a:t>l</a:t>
            </a:r>
            <a:r>
              <a:rPr sz="1000" spc="40" dirty="0">
                <a:latin typeface="Arial"/>
                <a:cs typeface="Arial"/>
              </a:rPr>
              <a:t>oba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P</a:t>
            </a:r>
            <a:r>
              <a:rPr sz="1000" spc="40" dirty="0">
                <a:latin typeface="Arial"/>
                <a:cs typeface="Arial"/>
              </a:rPr>
              <a:t>en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4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t</a:t>
            </a:r>
            <a:r>
              <a:rPr sz="1000" spc="40" dirty="0">
                <a:latin typeface="Arial"/>
                <a:cs typeface="Arial"/>
              </a:rPr>
              <a:t>a</a:t>
            </a:r>
            <a:r>
              <a:rPr sz="1000" spc="-85" dirty="0">
                <a:latin typeface="Arial"/>
                <a:cs typeface="Arial"/>
              </a:rPr>
              <a:t>t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t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cs;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wi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cc</a:t>
            </a:r>
            <a:r>
              <a:rPr sz="1000" spc="40" dirty="0">
                <a:latin typeface="Arial"/>
                <a:cs typeface="Arial"/>
              </a:rPr>
              <a:t>upa</a:t>
            </a:r>
            <a:r>
              <a:rPr sz="1000" spc="10" dirty="0">
                <a:latin typeface="Arial"/>
                <a:cs typeface="Arial"/>
              </a:rPr>
              <a:t>t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n</a:t>
            </a:r>
            <a:r>
              <a:rPr sz="1000" spc="4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P</a:t>
            </a:r>
            <a:r>
              <a:rPr sz="1000" spc="4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4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S</a:t>
            </a:r>
            <a:r>
              <a:rPr sz="1000" spc="40" dirty="0">
                <a:latin typeface="Arial"/>
                <a:cs typeface="Arial"/>
              </a:rPr>
              <a:t>u</a:t>
            </a:r>
            <a:r>
              <a:rPr sz="1000" spc="-60" dirty="0">
                <a:latin typeface="Arial"/>
                <a:cs typeface="Arial"/>
              </a:rPr>
              <a:t>p</a:t>
            </a:r>
            <a:r>
              <a:rPr sz="1000" spc="40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40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Arial"/>
                <a:cs typeface="Arial"/>
              </a:rPr>
              <a:t>C</a:t>
            </a:r>
            <a:r>
              <a:rPr sz="1000" spc="40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mm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25" dirty="0">
                <a:latin typeface="Arial"/>
                <a:cs typeface="Arial"/>
              </a:rPr>
              <a:t>i</a:t>
            </a:r>
            <a:r>
              <a:rPr sz="1000" spc="40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IO</a:t>
            </a:r>
            <a:r>
              <a:rPr sz="1000" spc="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Arial"/>
                <a:cs typeface="Arial"/>
              </a:rPr>
              <a:t>20</a:t>
            </a:r>
            <a:r>
              <a:rPr sz="1000" spc="-60" dirty="0">
                <a:latin typeface="Arial"/>
                <a:cs typeface="Arial"/>
              </a:rPr>
              <a:t>1</a:t>
            </a:r>
            <a:r>
              <a:rPr sz="1000" spc="40" dirty="0">
                <a:latin typeface="Arial"/>
                <a:cs typeface="Arial"/>
              </a:rPr>
              <a:t>7</a:t>
            </a:r>
            <a:r>
              <a:rPr sz="1000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7844" y="1583035"/>
            <a:ext cx="195198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*</a:t>
            </a:r>
            <a:r>
              <a:rPr sz="1200" b="1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40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а</a:t>
            </a:r>
            <a:r>
              <a:rPr sz="1200" b="1" spc="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b="1" spc="-40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b="1" spc="13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з</a:t>
            </a:r>
            <a:r>
              <a:rPr sz="1200" b="1" spc="10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81717"/>
                </a:solidFill>
                <a:latin typeface="Arial"/>
                <a:cs typeface="Arial"/>
              </a:rPr>
              <a:t>г</a:t>
            </a:r>
            <a:r>
              <a:rPr sz="1200" b="1" spc="-4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уд</a:t>
            </a:r>
            <a:r>
              <a:rPr sz="1200" b="1" spc="-3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b="1" spc="25" dirty="0">
                <a:solidFill>
                  <a:srgbClr val="181717"/>
                </a:solidFill>
                <a:latin typeface="Arial"/>
                <a:cs typeface="Arial"/>
              </a:rPr>
              <a:t>я</a:t>
            </a:r>
            <a:r>
              <a:rPr sz="1200" b="1" spc="6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201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п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о</a:t>
            </a:r>
            <a:r>
              <a:rPr sz="1200" b="1" spc="6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181717"/>
                </a:solidFill>
                <a:latin typeface="Arial"/>
                <a:cs typeface="Arial"/>
              </a:rPr>
              <a:t>гр</a:t>
            </a:r>
            <a:r>
              <a:rPr sz="1200" b="1" spc="35" dirty="0">
                <a:solidFill>
                  <a:srgbClr val="181717"/>
                </a:solidFill>
                <a:latin typeface="Arial"/>
                <a:cs typeface="Arial"/>
              </a:rPr>
              <a:t>у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де</a:t>
            </a:r>
            <a:r>
              <a:rPr sz="1200" b="1" spc="-60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b="1" spc="-25" dirty="0">
                <a:solidFill>
                  <a:srgbClr val="181717"/>
                </a:solidFill>
                <a:latin typeface="Arial"/>
                <a:cs typeface="Arial"/>
              </a:rPr>
              <a:t>ь</a:t>
            </a:r>
            <a:r>
              <a:rPr sz="1200" b="1" spc="10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201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7</a:t>
            </a:r>
            <a:r>
              <a:rPr sz="1200" b="1" spc="-70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ро</a:t>
            </a:r>
            <a:r>
              <a:rPr sz="1200" b="1" spc="25" dirty="0">
                <a:solidFill>
                  <a:srgbClr val="181717"/>
                </a:solidFill>
                <a:latin typeface="Arial"/>
                <a:cs typeface="Arial"/>
              </a:rPr>
              <a:t>ку</a:t>
            </a:r>
            <a:r>
              <a:rPr sz="1200" b="1" spc="-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(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поп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181717"/>
                </a:solidFill>
                <a:latin typeface="Arial"/>
                <a:cs typeface="Arial"/>
              </a:rPr>
              <a:t>р</a:t>
            </a:r>
            <a:r>
              <a:rPr sz="1200" b="1" spc="20" dirty="0">
                <a:solidFill>
                  <a:srgbClr val="181717"/>
                </a:solidFill>
                <a:latin typeface="Arial"/>
                <a:cs typeface="Arial"/>
              </a:rPr>
              <a:t>е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д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і</a:t>
            </a:r>
            <a:r>
              <a:rPr sz="1200" b="1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181717"/>
                </a:solidFill>
                <a:latin typeface="Arial"/>
                <a:cs typeface="Arial"/>
              </a:rPr>
              <a:t>да</a:t>
            </a:r>
            <a:r>
              <a:rPr sz="1200" b="1" spc="-35" dirty="0">
                <a:solidFill>
                  <a:srgbClr val="181717"/>
                </a:solidFill>
                <a:latin typeface="Arial"/>
                <a:cs typeface="Arial"/>
              </a:rPr>
              <a:t>ні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)</a:t>
            </a:r>
            <a:r>
              <a:rPr sz="1200" b="1" spc="-5" dirty="0">
                <a:solidFill>
                  <a:srgbClr val="181717"/>
                </a:solidFill>
                <a:latin typeface="Arial"/>
                <a:cs typeface="Arial"/>
              </a:rPr>
              <a:t>,</a:t>
            </a:r>
            <a:r>
              <a:rPr sz="1200" b="1" spc="-35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81717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865" y="1288421"/>
            <a:ext cx="62115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42410" algn="l"/>
              </a:tabLst>
            </a:pPr>
            <a:r>
              <a:rPr sz="1100" b="1" spc="1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.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Arial"/>
                <a:cs typeface="Arial"/>
              </a:rPr>
              <a:t>S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l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c</a:t>
            </a:r>
            <a:r>
              <a:rPr sz="1100" b="1" spc="40" dirty="0">
                <a:latin typeface="Arial"/>
                <a:cs typeface="Arial"/>
              </a:rPr>
              <a:t>t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20" dirty="0">
                <a:latin typeface="Arial"/>
                <a:cs typeface="Arial"/>
              </a:rPr>
              <a:t>d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Arial"/>
                <a:cs typeface="Arial"/>
              </a:rPr>
              <a:t>O</a:t>
            </a:r>
            <a:r>
              <a:rPr sz="1100" b="1" spc="-125" dirty="0">
                <a:latin typeface="Arial"/>
                <a:cs typeface="Arial"/>
              </a:rPr>
              <a:t>E</a:t>
            </a:r>
            <a:r>
              <a:rPr sz="1100" b="1" spc="15" dirty="0">
                <a:latin typeface="Arial"/>
                <a:cs typeface="Arial"/>
              </a:rPr>
              <a:t>C</a:t>
            </a:r>
            <a:r>
              <a:rPr sz="1100" b="1" spc="20" dirty="0">
                <a:latin typeface="Arial"/>
                <a:cs typeface="Arial"/>
              </a:rPr>
              <a:t>D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</a:t>
            </a:r>
            <a:r>
              <a:rPr sz="1100" b="1" spc="35" dirty="0">
                <a:latin typeface="Arial"/>
                <a:cs typeface="Arial"/>
              </a:rPr>
              <a:t>oun</a:t>
            </a:r>
            <a:r>
              <a:rPr sz="1100" b="1" spc="40" dirty="0">
                <a:latin typeface="Arial"/>
                <a:cs typeface="Arial"/>
              </a:rPr>
              <a:t>t</a:t>
            </a:r>
            <a:r>
              <a:rPr sz="1100" b="1" spc="75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85" dirty="0">
                <a:latin typeface="Arial"/>
                <a:cs typeface="Arial"/>
              </a:rPr>
              <a:t>B</a:t>
            </a:r>
            <a:r>
              <a:rPr sz="1100" b="1" spc="5" dirty="0">
                <a:latin typeface="Arial"/>
                <a:cs typeface="Arial"/>
              </a:rPr>
              <a:t>.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Arial"/>
                <a:cs typeface="Arial"/>
              </a:rPr>
              <a:t>S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l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c</a:t>
            </a:r>
            <a:r>
              <a:rPr sz="1100" b="1" spc="40" dirty="0">
                <a:latin typeface="Arial"/>
                <a:cs typeface="Arial"/>
              </a:rPr>
              <a:t>t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20" dirty="0">
                <a:latin typeface="Arial"/>
                <a:cs typeface="Arial"/>
              </a:rPr>
              <a:t>d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Arial"/>
                <a:cs typeface="Arial"/>
              </a:rPr>
              <a:t>o</a:t>
            </a:r>
            <a:r>
              <a:rPr sz="1100" b="1" spc="40" dirty="0">
                <a:latin typeface="Arial"/>
                <a:cs typeface="Arial"/>
              </a:rPr>
              <a:t>t</a:t>
            </a:r>
            <a:r>
              <a:rPr sz="1100" b="1" spc="35" dirty="0">
                <a:latin typeface="Arial"/>
                <a:cs typeface="Arial"/>
              </a:rPr>
              <a:t>h</a:t>
            </a:r>
            <a:r>
              <a:rPr sz="1100" b="1" spc="95" dirty="0">
                <a:latin typeface="Arial"/>
                <a:cs typeface="Arial"/>
              </a:rPr>
              <a:t>e</a:t>
            </a:r>
            <a:r>
              <a:rPr sz="1100" b="1" spc="10" dirty="0">
                <a:latin typeface="Arial"/>
                <a:cs typeface="Arial"/>
              </a:rPr>
              <a:t>r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j</a:t>
            </a:r>
            <a:r>
              <a:rPr sz="1100" b="1" spc="35" dirty="0">
                <a:latin typeface="Arial"/>
                <a:cs typeface="Arial"/>
              </a:rPr>
              <a:t>u</a:t>
            </a:r>
            <a:r>
              <a:rPr sz="1100" b="1" spc="75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95" dirty="0">
                <a:latin typeface="Arial"/>
                <a:cs typeface="Arial"/>
              </a:rPr>
              <a:t>s</a:t>
            </a:r>
            <a:r>
              <a:rPr sz="1100" b="1" spc="35" dirty="0">
                <a:latin typeface="Arial"/>
                <a:cs typeface="Arial"/>
              </a:rPr>
              <a:t>d</a:t>
            </a:r>
            <a:r>
              <a:rPr sz="1100" b="1" spc="-5" dirty="0">
                <a:latin typeface="Arial"/>
                <a:cs typeface="Arial"/>
              </a:rPr>
              <a:t>ic</a:t>
            </a:r>
            <a:r>
              <a:rPr sz="1100" b="1" spc="40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35" dirty="0">
                <a:latin typeface="Arial"/>
                <a:cs typeface="Arial"/>
              </a:rPr>
              <a:t>on</a:t>
            </a:r>
            <a:r>
              <a:rPr sz="1100" b="1" spc="1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2190" y="1635864"/>
            <a:ext cx="2656205" cy="4300855"/>
          </a:xfrm>
          <a:custGeom>
            <a:avLst/>
            <a:gdLst/>
            <a:ahLst/>
            <a:cxnLst/>
            <a:rect l="l" t="t" r="r" b="b"/>
            <a:pathLst>
              <a:path w="2656204" h="4300855">
                <a:moveTo>
                  <a:pt x="0" y="4300270"/>
                </a:moveTo>
                <a:lnTo>
                  <a:pt x="2655737" y="4300270"/>
                </a:lnTo>
                <a:lnTo>
                  <a:pt x="2655737" y="0"/>
                </a:lnTo>
                <a:lnTo>
                  <a:pt x="0" y="0"/>
                </a:lnTo>
                <a:lnTo>
                  <a:pt x="0" y="4300270"/>
                </a:lnTo>
                <a:close/>
              </a:path>
            </a:pathLst>
          </a:custGeom>
          <a:solidFill>
            <a:srgbClr val="F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4309" y="1631625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880"/>
                </a:lnTo>
              </a:path>
            </a:pathLst>
          </a:custGeom>
          <a:ln w="14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4452" y="1631625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880"/>
                </a:lnTo>
              </a:path>
            </a:pathLst>
          </a:custGeom>
          <a:ln w="14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1422" y="1631625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880"/>
                </a:lnTo>
              </a:path>
            </a:pathLst>
          </a:custGeom>
          <a:ln w="143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8723" y="1631625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289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8723" y="173720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11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8723" y="191435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5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8723" y="2078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10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8723" y="224299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8723" y="2407584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761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8723" y="257162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8723" y="273622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8723" y="2900812"/>
            <a:ext cx="0" cy="3044190"/>
          </a:xfrm>
          <a:custGeom>
            <a:avLst/>
            <a:gdLst/>
            <a:ahLst/>
            <a:cxnLst/>
            <a:rect l="l" t="t" r="r" b="b"/>
            <a:pathLst>
              <a:path h="3044190">
                <a:moveTo>
                  <a:pt x="0" y="0"/>
                </a:moveTo>
                <a:lnTo>
                  <a:pt x="0" y="3043693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5895" y="1631625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289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895" y="1737207"/>
            <a:ext cx="0" cy="4207510"/>
          </a:xfrm>
          <a:custGeom>
            <a:avLst/>
            <a:gdLst/>
            <a:ahLst/>
            <a:cxnLst/>
            <a:rect l="l" t="t" r="r" b="b"/>
            <a:pathLst>
              <a:path h="4207510">
                <a:moveTo>
                  <a:pt x="0" y="0"/>
                </a:moveTo>
                <a:lnTo>
                  <a:pt x="0" y="4207297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2839" y="1631625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880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33026" y="1631625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880"/>
                </a:lnTo>
              </a:path>
            </a:pathLst>
          </a:custGeom>
          <a:ln w="143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4313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6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44457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1428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8714" y="162527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641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8714" y="173720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11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38714" y="191435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5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8714" y="2078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10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38714" y="224299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8714" y="2407584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761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8714" y="257162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8714" y="273622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98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38714" y="2900812"/>
            <a:ext cx="0" cy="3050540"/>
          </a:xfrm>
          <a:custGeom>
            <a:avLst/>
            <a:gdLst/>
            <a:ahLst/>
            <a:cxnLst/>
            <a:rect l="l" t="t" r="r" b="b"/>
            <a:pathLst>
              <a:path h="3050540">
                <a:moveTo>
                  <a:pt x="0" y="0"/>
                </a:moveTo>
                <a:lnTo>
                  <a:pt x="0" y="3050030"/>
                </a:lnTo>
              </a:path>
            </a:pathLst>
          </a:custGeom>
          <a:ln w="27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5929" y="162527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641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5929" y="1737207"/>
            <a:ext cx="0" cy="4213860"/>
          </a:xfrm>
          <a:custGeom>
            <a:avLst/>
            <a:gdLst/>
            <a:ahLst/>
            <a:cxnLst/>
            <a:rect l="l" t="t" r="r" b="b"/>
            <a:pathLst>
              <a:path h="4213860">
                <a:moveTo>
                  <a:pt x="0" y="0"/>
                </a:moveTo>
                <a:lnTo>
                  <a:pt x="0" y="4213635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92849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3037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59973" y="1625272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70"/>
                </a:lnTo>
              </a:path>
            </a:pathLst>
          </a:custGeom>
          <a:ln w="27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7725" y="163790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7725" y="1802480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7725" y="197927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7725" y="2143780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97725" y="2308372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725" y="247267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4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7725" y="2637007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97725" y="280158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97725" y="2966161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97725" y="3130235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97725" y="329479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97725" y="345938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97725" y="362355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7725" y="380068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7725" y="396526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97725" y="4129421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97725" y="4293911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7725" y="445848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8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97725" y="462261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97725" y="478716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7725" y="4951707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97725" y="511584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97725" y="5280397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7725" y="5457605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725" y="562174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725" y="578628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15" y="0"/>
                </a:lnTo>
              </a:path>
            </a:pathLst>
          </a:custGeom>
          <a:ln w="13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91138" y="1637903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91138" y="1802469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91138" y="1979289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91138" y="2143780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91138" y="2308361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91138" y="2472688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91138" y="2637000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91138" y="2801580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91138" y="2966161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91138" y="3130234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91138" y="3294815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91138" y="3459381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91138" y="3623543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91138" y="3800692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91138" y="3965263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91138" y="4129421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91138" y="4293911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91138" y="4458485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5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91138" y="4622618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91138" y="4787163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91138" y="4951708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91138" y="5115847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91138" y="5280398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1138" y="5457604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91138" y="5621744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1138" y="5786289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790" y="0"/>
                </a:lnTo>
              </a:path>
            </a:pathLst>
          </a:custGeom>
          <a:ln w="26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97725" y="1631625"/>
            <a:ext cx="2668905" cy="4325620"/>
          </a:xfrm>
          <a:custGeom>
            <a:avLst/>
            <a:gdLst/>
            <a:ahLst/>
            <a:cxnLst/>
            <a:rect l="l" t="t" r="r" b="b"/>
            <a:pathLst>
              <a:path w="2668904" h="4325620">
                <a:moveTo>
                  <a:pt x="13167" y="0"/>
                </a:moveTo>
                <a:lnTo>
                  <a:pt x="0" y="12557"/>
                </a:lnTo>
                <a:lnTo>
                  <a:pt x="0" y="4325523"/>
                </a:lnTo>
                <a:lnTo>
                  <a:pt x="2655615" y="4325523"/>
                </a:lnTo>
                <a:lnTo>
                  <a:pt x="2668843" y="4312880"/>
                </a:lnTo>
                <a:lnTo>
                  <a:pt x="13167" y="4312880"/>
                </a:lnTo>
                <a:lnTo>
                  <a:pt x="13167" y="0"/>
                </a:lnTo>
                <a:close/>
              </a:path>
              <a:path w="2668904" h="4325620">
                <a:moveTo>
                  <a:pt x="2668843" y="0"/>
                </a:moveTo>
                <a:lnTo>
                  <a:pt x="2655615" y="0"/>
                </a:lnTo>
                <a:lnTo>
                  <a:pt x="2655615" y="4312880"/>
                </a:lnTo>
                <a:lnTo>
                  <a:pt x="2668843" y="4312880"/>
                </a:lnTo>
                <a:lnTo>
                  <a:pt x="2668843" y="0"/>
                </a:lnTo>
                <a:close/>
              </a:path>
              <a:path w="2668904" h="4325620">
                <a:moveTo>
                  <a:pt x="13167" y="0"/>
                </a:moveTo>
                <a:lnTo>
                  <a:pt x="0" y="0"/>
                </a:lnTo>
                <a:lnTo>
                  <a:pt x="0" y="12557"/>
                </a:lnTo>
                <a:lnTo>
                  <a:pt x="13167" y="0"/>
                </a:lnTo>
                <a:close/>
              </a:path>
              <a:path w="2668904" h="4325620">
                <a:moveTo>
                  <a:pt x="2655615" y="0"/>
                </a:moveTo>
                <a:lnTo>
                  <a:pt x="13167" y="0"/>
                </a:lnTo>
                <a:lnTo>
                  <a:pt x="13167" y="12557"/>
                </a:lnTo>
                <a:lnTo>
                  <a:pt x="2655615" y="12557"/>
                </a:lnTo>
                <a:lnTo>
                  <a:pt x="26556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97729" y="1631611"/>
            <a:ext cx="2668905" cy="4325620"/>
          </a:xfrm>
          <a:custGeom>
            <a:avLst/>
            <a:gdLst/>
            <a:ahLst/>
            <a:cxnLst/>
            <a:rect l="l" t="t" r="r" b="b"/>
            <a:pathLst>
              <a:path w="2668904" h="4325620">
                <a:moveTo>
                  <a:pt x="0" y="0"/>
                </a:moveTo>
                <a:lnTo>
                  <a:pt x="2655610" y="0"/>
                </a:lnTo>
                <a:lnTo>
                  <a:pt x="2668877" y="0"/>
                </a:lnTo>
                <a:lnTo>
                  <a:pt x="2668877" y="4312892"/>
                </a:lnTo>
                <a:lnTo>
                  <a:pt x="2655610" y="4325537"/>
                </a:lnTo>
                <a:lnTo>
                  <a:pt x="0" y="4325537"/>
                </a:lnTo>
                <a:lnTo>
                  <a:pt x="0" y="4312892"/>
                </a:lnTo>
                <a:lnTo>
                  <a:pt x="0" y="0"/>
                </a:lnTo>
                <a:close/>
              </a:path>
            </a:pathLst>
          </a:custGeom>
          <a:ln w="13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97729" y="1631611"/>
            <a:ext cx="2656205" cy="4312920"/>
          </a:xfrm>
          <a:custGeom>
            <a:avLst/>
            <a:gdLst/>
            <a:ahLst/>
            <a:cxnLst/>
            <a:rect l="l" t="t" r="r" b="b"/>
            <a:pathLst>
              <a:path w="2656204" h="4312920">
                <a:moveTo>
                  <a:pt x="13168" y="4312892"/>
                </a:moveTo>
                <a:lnTo>
                  <a:pt x="0" y="4312892"/>
                </a:lnTo>
                <a:lnTo>
                  <a:pt x="2655610" y="4312892"/>
                </a:lnTo>
                <a:lnTo>
                  <a:pt x="2655610" y="0"/>
                </a:lnTo>
                <a:lnTo>
                  <a:pt x="2655610" y="12583"/>
                </a:lnTo>
                <a:lnTo>
                  <a:pt x="0" y="12583"/>
                </a:lnTo>
                <a:lnTo>
                  <a:pt x="13168" y="0"/>
                </a:lnTo>
                <a:lnTo>
                  <a:pt x="13168" y="4312892"/>
                </a:lnTo>
                <a:close/>
              </a:path>
            </a:pathLst>
          </a:custGeom>
          <a:ln w="13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83549" y="1673914"/>
            <a:ext cx="967740" cy="63500"/>
          </a:xfrm>
          <a:custGeom>
            <a:avLst/>
            <a:gdLst/>
            <a:ahLst/>
            <a:cxnLst/>
            <a:rect l="l" t="t" r="r" b="b"/>
            <a:pathLst>
              <a:path w="967739" h="63500">
                <a:moveTo>
                  <a:pt x="0" y="63293"/>
                </a:moveTo>
                <a:lnTo>
                  <a:pt x="967703" y="63293"/>
                </a:lnTo>
                <a:lnTo>
                  <a:pt x="967703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92266" y="1682221"/>
            <a:ext cx="981075" cy="76200"/>
          </a:xfrm>
          <a:custGeom>
            <a:avLst/>
            <a:gdLst/>
            <a:ahLst/>
            <a:cxnLst/>
            <a:rect l="l" t="t" r="r" b="b"/>
            <a:pathLst>
              <a:path w="981075" h="76200">
                <a:moveTo>
                  <a:pt x="12716" y="0"/>
                </a:moveTo>
                <a:lnTo>
                  <a:pt x="0" y="12588"/>
                </a:lnTo>
                <a:lnTo>
                  <a:pt x="0" y="75925"/>
                </a:lnTo>
                <a:lnTo>
                  <a:pt x="967654" y="75925"/>
                </a:lnTo>
                <a:lnTo>
                  <a:pt x="980882" y="63367"/>
                </a:lnTo>
                <a:lnTo>
                  <a:pt x="12716" y="63367"/>
                </a:lnTo>
                <a:lnTo>
                  <a:pt x="12716" y="0"/>
                </a:lnTo>
                <a:close/>
              </a:path>
              <a:path w="981075" h="76200">
                <a:moveTo>
                  <a:pt x="980882" y="0"/>
                </a:moveTo>
                <a:lnTo>
                  <a:pt x="967654" y="0"/>
                </a:lnTo>
                <a:lnTo>
                  <a:pt x="967654" y="63367"/>
                </a:lnTo>
                <a:lnTo>
                  <a:pt x="980882" y="63367"/>
                </a:lnTo>
                <a:lnTo>
                  <a:pt x="980882" y="0"/>
                </a:lnTo>
                <a:close/>
              </a:path>
              <a:path w="981075" h="762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981075" h="76200">
                <a:moveTo>
                  <a:pt x="967654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967654" y="12588"/>
                </a:lnTo>
                <a:lnTo>
                  <a:pt x="967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92272" y="1682242"/>
            <a:ext cx="981075" cy="76200"/>
          </a:xfrm>
          <a:custGeom>
            <a:avLst/>
            <a:gdLst/>
            <a:ahLst/>
            <a:cxnLst/>
            <a:rect l="l" t="t" r="r" b="b"/>
            <a:pathLst>
              <a:path w="981075" h="76200">
                <a:moveTo>
                  <a:pt x="0" y="0"/>
                </a:moveTo>
                <a:lnTo>
                  <a:pt x="967672" y="0"/>
                </a:lnTo>
                <a:lnTo>
                  <a:pt x="980909" y="0"/>
                </a:lnTo>
                <a:lnTo>
                  <a:pt x="980909" y="63333"/>
                </a:lnTo>
                <a:lnTo>
                  <a:pt x="967672" y="75916"/>
                </a:lnTo>
                <a:lnTo>
                  <a:pt x="0" y="75916"/>
                </a:lnTo>
                <a:lnTo>
                  <a:pt x="0" y="63333"/>
                </a:lnTo>
                <a:lnTo>
                  <a:pt x="0" y="0"/>
                </a:lnTo>
                <a:close/>
              </a:path>
            </a:pathLst>
          </a:custGeom>
          <a:ln w="12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92272" y="1682242"/>
            <a:ext cx="967740" cy="63500"/>
          </a:xfrm>
          <a:custGeom>
            <a:avLst/>
            <a:gdLst/>
            <a:ahLst/>
            <a:cxnLst/>
            <a:rect l="l" t="t" r="r" b="b"/>
            <a:pathLst>
              <a:path w="967739" h="63500">
                <a:moveTo>
                  <a:pt x="12717" y="63333"/>
                </a:moveTo>
                <a:lnTo>
                  <a:pt x="0" y="63333"/>
                </a:lnTo>
                <a:lnTo>
                  <a:pt x="967672" y="63333"/>
                </a:lnTo>
                <a:lnTo>
                  <a:pt x="967672" y="0"/>
                </a:lnTo>
                <a:lnTo>
                  <a:pt x="967672" y="12553"/>
                </a:lnTo>
                <a:lnTo>
                  <a:pt x="0" y="12553"/>
                </a:lnTo>
                <a:lnTo>
                  <a:pt x="12717" y="0"/>
                </a:lnTo>
                <a:lnTo>
                  <a:pt x="12717" y="63333"/>
                </a:lnTo>
                <a:close/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83549" y="1838419"/>
            <a:ext cx="497205" cy="76200"/>
          </a:xfrm>
          <a:custGeom>
            <a:avLst/>
            <a:gdLst/>
            <a:ahLst/>
            <a:cxnLst/>
            <a:rect l="l" t="t" r="r" b="b"/>
            <a:pathLst>
              <a:path w="497204" h="76200">
                <a:moveTo>
                  <a:pt x="0" y="75938"/>
                </a:moveTo>
                <a:lnTo>
                  <a:pt x="497037" y="75938"/>
                </a:lnTo>
                <a:lnTo>
                  <a:pt x="497037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92266" y="1846813"/>
            <a:ext cx="510540" cy="88900"/>
          </a:xfrm>
          <a:custGeom>
            <a:avLst/>
            <a:gdLst/>
            <a:ahLst/>
            <a:cxnLst/>
            <a:rect l="l" t="t" r="r" b="b"/>
            <a:pathLst>
              <a:path w="510539" h="88900">
                <a:moveTo>
                  <a:pt x="12716" y="0"/>
                </a:moveTo>
                <a:lnTo>
                  <a:pt x="0" y="12557"/>
                </a:lnTo>
                <a:lnTo>
                  <a:pt x="0" y="88483"/>
                </a:lnTo>
                <a:lnTo>
                  <a:pt x="497073" y="88483"/>
                </a:lnTo>
                <a:lnTo>
                  <a:pt x="510119" y="75925"/>
                </a:lnTo>
                <a:lnTo>
                  <a:pt x="12716" y="75925"/>
                </a:lnTo>
                <a:lnTo>
                  <a:pt x="12716" y="0"/>
                </a:lnTo>
                <a:close/>
              </a:path>
              <a:path w="510539" h="88900">
                <a:moveTo>
                  <a:pt x="510119" y="0"/>
                </a:moveTo>
                <a:lnTo>
                  <a:pt x="497073" y="0"/>
                </a:lnTo>
                <a:lnTo>
                  <a:pt x="497073" y="75925"/>
                </a:lnTo>
                <a:lnTo>
                  <a:pt x="510119" y="75925"/>
                </a:lnTo>
                <a:lnTo>
                  <a:pt x="510119" y="0"/>
                </a:lnTo>
                <a:close/>
              </a:path>
              <a:path w="510539" h="88900">
                <a:moveTo>
                  <a:pt x="12716" y="0"/>
                </a:moveTo>
                <a:lnTo>
                  <a:pt x="0" y="0"/>
                </a:lnTo>
                <a:lnTo>
                  <a:pt x="0" y="12557"/>
                </a:lnTo>
                <a:lnTo>
                  <a:pt x="12716" y="0"/>
                </a:lnTo>
                <a:close/>
              </a:path>
              <a:path w="510539" h="88900">
                <a:moveTo>
                  <a:pt x="497073" y="0"/>
                </a:moveTo>
                <a:lnTo>
                  <a:pt x="12716" y="0"/>
                </a:lnTo>
                <a:lnTo>
                  <a:pt x="12716" y="12557"/>
                </a:lnTo>
                <a:lnTo>
                  <a:pt x="497073" y="12557"/>
                </a:lnTo>
                <a:lnTo>
                  <a:pt x="497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92272" y="1846808"/>
            <a:ext cx="510540" cy="88900"/>
          </a:xfrm>
          <a:custGeom>
            <a:avLst/>
            <a:gdLst/>
            <a:ahLst/>
            <a:cxnLst/>
            <a:rect l="l" t="t" r="r" b="b"/>
            <a:pathLst>
              <a:path w="510539" h="88900">
                <a:moveTo>
                  <a:pt x="0" y="0"/>
                </a:moveTo>
                <a:lnTo>
                  <a:pt x="497061" y="0"/>
                </a:lnTo>
                <a:lnTo>
                  <a:pt x="510143" y="0"/>
                </a:lnTo>
                <a:lnTo>
                  <a:pt x="510143" y="75916"/>
                </a:lnTo>
                <a:lnTo>
                  <a:pt x="497061" y="88469"/>
                </a:lnTo>
                <a:lnTo>
                  <a:pt x="0" y="8846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2272" y="1846808"/>
            <a:ext cx="497205" cy="76200"/>
          </a:xfrm>
          <a:custGeom>
            <a:avLst/>
            <a:gdLst/>
            <a:ahLst/>
            <a:cxnLst/>
            <a:rect l="l" t="t" r="r" b="b"/>
            <a:pathLst>
              <a:path w="497204" h="76200">
                <a:moveTo>
                  <a:pt x="12717" y="75916"/>
                </a:moveTo>
                <a:lnTo>
                  <a:pt x="0" y="75916"/>
                </a:lnTo>
                <a:lnTo>
                  <a:pt x="497061" y="75916"/>
                </a:lnTo>
                <a:lnTo>
                  <a:pt x="497061" y="0"/>
                </a:lnTo>
                <a:lnTo>
                  <a:pt x="497061" y="12553"/>
                </a:lnTo>
                <a:lnTo>
                  <a:pt x="0" y="12553"/>
                </a:lnTo>
                <a:lnTo>
                  <a:pt x="12717" y="0"/>
                </a:lnTo>
                <a:lnTo>
                  <a:pt x="12717" y="75916"/>
                </a:lnTo>
                <a:close/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83549" y="2002462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0" y="75938"/>
                </a:moveTo>
                <a:lnTo>
                  <a:pt x="483857" y="75938"/>
                </a:lnTo>
                <a:lnTo>
                  <a:pt x="483857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92266" y="2010887"/>
            <a:ext cx="497205" cy="88900"/>
          </a:xfrm>
          <a:custGeom>
            <a:avLst/>
            <a:gdLst/>
            <a:ahLst/>
            <a:cxnLst/>
            <a:rect l="l" t="t" r="r" b="b"/>
            <a:pathLst>
              <a:path w="497204" h="88900">
                <a:moveTo>
                  <a:pt x="12716" y="0"/>
                </a:moveTo>
                <a:lnTo>
                  <a:pt x="0" y="12740"/>
                </a:lnTo>
                <a:lnTo>
                  <a:pt x="0" y="88635"/>
                </a:lnTo>
                <a:lnTo>
                  <a:pt x="483815" y="88635"/>
                </a:lnTo>
                <a:lnTo>
                  <a:pt x="497073" y="75895"/>
                </a:lnTo>
                <a:lnTo>
                  <a:pt x="12716" y="75895"/>
                </a:lnTo>
                <a:lnTo>
                  <a:pt x="12716" y="0"/>
                </a:lnTo>
                <a:close/>
              </a:path>
              <a:path w="497204" h="88900">
                <a:moveTo>
                  <a:pt x="497073" y="0"/>
                </a:moveTo>
                <a:lnTo>
                  <a:pt x="483815" y="0"/>
                </a:lnTo>
                <a:lnTo>
                  <a:pt x="483815" y="75895"/>
                </a:lnTo>
                <a:lnTo>
                  <a:pt x="497073" y="75895"/>
                </a:lnTo>
                <a:lnTo>
                  <a:pt x="497073" y="0"/>
                </a:lnTo>
                <a:close/>
              </a:path>
              <a:path w="497204" h="889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497204" h="88900">
                <a:moveTo>
                  <a:pt x="483815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483815" y="12740"/>
                </a:lnTo>
                <a:lnTo>
                  <a:pt x="483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92272" y="2010896"/>
            <a:ext cx="497205" cy="88900"/>
          </a:xfrm>
          <a:custGeom>
            <a:avLst/>
            <a:gdLst/>
            <a:ahLst/>
            <a:cxnLst/>
            <a:rect l="l" t="t" r="r" b="b"/>
            <a:pathLst>
              <a:path w="497204" h="88900">
                <a:moveTo>
                  <a:pt x="0" y="0"/>
                </a:moveTo>
                <a:lnTo>
                  <a:pt x="483825" y="0"/>
                </a:lnTo>
                <a:lnTo>
                  <a:pt x="497061" y="0"/>
                </a:lnTo>
                <a:lnTo>
                  <a:pt x="497061" y="75886"/>
                </a:lnTo>
                <a:lnTo>
                  <a:pt x="483825" y="88649"/>
                </a:lnTo>
                <a:lnTo>
                  <a:pt x="0" y="88649"/>
                </a:lnTo>
                <a:lnTo>
                  <a:pt x="0" y="75886"/>
                </a:lnTo>
                <a:lnTo>
                  <a:pt x="0" y="0"/>
                </a:lnTo>
                <a:close/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92272" y="2010896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12717" y="75886"/>
                </a:moveTo>
                <a:lnTo>
                  <a:pt x="0" y="75886"/>
                </a:lnTo>
                <a:lnTo>
                  <a:pt x="483825" y="75886"/>
                </a:lnTo>
                <a:lnTo>
                  <a:pt x="483825" y="0"/>
                </a:lnTo>
                <a:lnTo>
                  <a:pt x="483825" y="12732"/>
                </a:lnTo>
                <a:lnTo>
                  <a:pt x="0" y="12732"/>
                </a:lnTo>
                <a:lnTo>
                  <a:pt x="12717" y="0"/>
                </a:lnTo>
                <a:lnTo>
                  <a:pt x="12717" y="75886"/>
                </a:lnTo>
                <a:close/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83549" y="2179711"/>
            <a:ext cx="457834" cy="63500"/>
          </a:xfrm>
          <a:custGeom>
            <a:avLst/>
            <a:gdLst/>
            <a:ahLst/>
            <a:cxnLst/>
            <a:rect l="l" t="t" r="r" b="b"/>
            <a:pathLst>
              <a:path w="457835" h="63500">
                <a:moveTo>
                  <a:pt x="0" y="63281"/>
                </a:moveTo>
                <a:lnTo>
                  <a:pt x="457498" y="63281"/>
                </a:lnTo>
                <a:lnTo>
                  <a:pt x="457498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92266" y="2188189"/>
            <a:ext cx="471170" cy="76200"/>
          </a:xfrm>
          <a:custGeom>
            <a:avLst/>
            <a:gdLst/>
            <a:ahLst/>
            <a:cxnLst/>
            <a:rect l="l" t="t" r="r" b="b"/>
            <a:pathLst>
              <a:path w="471170" h="76200">
                <a:moveTo>
                  <a:pt x="12716" y="0"/>
                </a:moveTo>
                <a:lnTo>
                  <a:pt x="0" y="12588"/>
                </a:lnTo>
                <a:lnTo>
                  <a:pt x="0" y="75925"/>
                </a:lnTo>
                <a:lnTo>
                  <a:pt x="457510" y="75925"/>
                </a:lnTo>
                <a:lnTo>
                  <a:pt x="470586" y="63185"/>
                </a:lnTo>
                <a:lnTo>
                  <a:pt x="12716" y="63185"/>
                </a:lnTo>
                <a:lnTo>
                  <a:pt x="12716" y="0"/>
                </a:lnTo>
                <a:close/>
              </a:path>
              <a:path w="471170" h="76200">
                <a:moveTo>
                  <a:pt x="470586" y="0"/>
                </a:moveTo>
                <a:lnTo>
                  <a:pt x="457510" y="0"/>
                </a:lnTo>
                <a:lnTo>
                  <a:pt x="457510" y="63185"/>
                </a:lnTo>
                <a:lnTo>
                  <a:pt x="470586" y="63185"/>
                </a:lnTo>
                <a:lnTo>
                  <a:pt x="470586" y="0"/>
                </a:lnTo>
                <a:close/>
              </a:path>
              <a:path w="471170" h="762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471170" h="76200">
                <a:moveTo>
                  <a:pt x="457510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457510" y="12588"/>
                </a:lnTo>
                <a:lnTo>
                  <a:pt x="45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92272" y="2188194"/>
            <a:ext cx="471170" cy="76200"/>
          </a:xfrm>
          <a:custGeom>
            <a:avLst/>
            <a:gdLst/>
            <a:ahLst/>
            <a:cxnLst/>
            <a:rect l="l" t="t" r="r" b="b"/>
            <a:pathLst>
              <a:path w="471170" h="76200">
                <a:moveTo>
                  <a:pt x="0" y="0"/>
                </a:moveTo>
                <a:lnTo>
                  <a:pt x="457538" y="0"/>
                </a:lnTo>
                <a:lnTo>
                  <a:pt x="470588" y="0"/>
                </a:lnTo>
                <a:lnTo>
                  <a:pt x="470588" y="63184"/>
                </a:lnTo>
                <a:lnTo>
                  <a:pt x="457538" y="75916"/>
                </a:lnTo>
                <a:lnTo>
                  <a:pt x="0" y="75916"/>
                </a:lnTo>
                <a:lnTo>
                  <a:pt x="0" y="63184"/>
                </a:lnTo>
                <a:lnTo>
                  <a:pt x="0" y="0"/>
                </a:lnTo>
                <a:close/>
              </a:path>
            </a:pathLst>
          </a:custGeom>
          <a:ln w="126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92272" y="2188194"/>
            <a:ext cx="457834" cy="63500"/>
          </a:xfrm>
          <a:custGeom>
            <a:avLst/>
            <a:gdLst/>
            <a:ahLst/>
            <a:cxnLst/>
            <a:rect l="l" t="t" r="r" b="b"/>
            <a:pathLst>
              <a:path w="457835" h="63500">
                <a:moveTo>
                  <a:pt x="12717" y="63184"/>
                </a:moveTo>
                <a:lnTo>
                  <a:pt x="0" y="63184"/>
                </a:lnTo>
                <a:lnTo>
                  <a:pt x="457538" y="63184"/>
                </a:lnTo>
                <a:lnTo>
                  <a:pt x="457538" y="0"/>
                </a:lnTo>
                <a:lnTo>
                  <a:pt x="457538" y="12553"/>
                </a:lnTo>
                <a:lnTo>
                  <a:pt x="0" y="12553"/>
                </a:lnTo>
                <a:lnTo>
                  <a:pt x="12717" y="0"/>
                </a:lnTo>
                <a:lnTo>
                  <a:pt x="12717" y="63184"/>
                </a:lnTo>
                <a:close/>
              </a:path>
            </a:pathLst>
          </a:custGeom>
          <a:ln w="12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3549" y="2344291"/>
            <a:ext cx="445134" cy="63500"/>
          </a:xfrm>
          <a:custGeom>
            <a:avLst/>
            <a:gdLst/>
            <a:ahLst/>
            <a:cxnLst/>
            <a:rect l="l" t="t" r="r" b="b"/>
            <a:pathLst>
              <a:path w="445135" h="63500">
                <a:moveTo>
                  <a:pt x="0" y="63293"/>
                </a:moveTo>
                <a:lnTo>
                  <a:pt x="444745" y="63293"/>
                </a:lnTo>
                <a:lnTo>
                  <a:pt x="444745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92266" y="2352598"/>
            <a:ext cx="457834" cy="76200"/>
          </a:xfrm>
          <a:custGeom>
            <a:avLst/>
            <a:gdLst/>
            <a:ahLst/>
            <a:cxnLst/>
            <a:rect l="l" t="t" r="r" b="b"/>
            <a:pathLst>
              <a:path w="457835" h="76200">
                <a:moveTo>
                  <a:pt x="12716" y="0"/>
                </a:moveTo>
                <a:lnTo>
                  <a:pt x="0" y="12740"/>
                </a:lnTo>
                <a:lnTo>
                  <a:pt x="0" y="75925"/>
                </a:lnTo>
                <a:lnTo>
                  <a:pt x="444617" y="75925"/>
                </a:lnTo>
                <a:lnTo>
                  <a:pt x="457510" y="63367"/>
                </a:lnTo>
                <a:lnTo>
                  <a:pt x="12716" y="63367"/>
                </a:lnTo>
                <a:lnTo>
                  <a:pt x="12716" y="0"/>
                </a:lnTo>
                <a:close/>
              </a:path>
              <a:path w="457835" h="76200">
                <a:moveTo>
                  <a:pt x="457510" y="0"/>
                </a:moveTo>
                <a:lnTo>
                  <a:pt x="444617" y="0"/>
                </a:lnTo>
                <a:lnTo>
                  <a:pt x="444617" y="63367"/>
                </a:lnTo>
                <a:lnTo>
                  <a:pt x="457510" y="63367"/>
                </a:lnTo>
                <a:lnTo>
                  <a:pt x="457510" y="0"/>
                </a:lnTo>
                <a:close/>
              </a:path>
              <a:path w="457835" h="762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457835" h="76200">
                <a:moveTo>
                  <a:pt x="444617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444617" y="12740"/>
                </a:lnTo>
                <a:lnTo>
                  <a:pt x="444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92272" y="2352611"/>
            <a:ext cx="457834" cy="76200"/>
          </a:xfrm>
          <a:custGeom>
            <a:avLst/>
            <a:gdLst/>
            <a:ahLst/>
            <a:cxnLst/>
            <a:rect l="l" t="t" r="r" b="b"/>
            <a:pathLst>
              <a:path w="457835" h="76200">
                <a:moveTo>
                  <a:pt x="0" y="0"/>
                </a:moveTo>
                <a:lnTo>
                  <a:pt x="444644" y="0"/>
                </a:lnTo>
                <a:lnTo>
                  <a:pt x="457538" y="0"/>
                </a:lnTo>
                <a:lnTo>
                  <a:pt x="457538" y="63333"/>
                </a:lnTo>
                <a:lnTo>
                  <a:pt x="444644" y="75916"/>
                </a:lnTo>
                <a:lnTo>
                  <a:pt x="0" y="75916"/>
                </a:lnTo>
                <a:lnTo>
                  <a:pt x="0" y="63333"/>
                </a:lnTo>
                <a:lnTo>
                  <a:pt x="0" y="0"/>
                </a:lnTo>
                <a:close/>
              </a:path>
            </a:pathLst>
          </a:custGeom>
          <a:ln w="12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92272" y="2352611"/>
            <a:ext cx="445134" cy="63500"/>
          </a:xfrm>
          <a:custGeom>
            <a:avLst/>
            <a:gdLst/>
            <a:ahLst/>
            <a:cxnLst/>
            <a:rect l="l" t="t" r="r" b="b"/>
            <a:pathLst>
              <a:path w="445135" h="63500">
                <a:moveTo>
                  <a:pt x="12717" y="63333"/>
                </a:moveTo>
                <a:lnTo>
                  <a:pt x="0" y="63333"/>
                </a:lnTo>
                <a:lnTo>
                  <a:pt x="444644" y="63333"/>
                </a:lnTo>
                <a:lnTo>
                  <a:pt x="444644" y="0"/>
                </a:lnTo>
                <a:lnTo>
                  <a:pt x="444644" y="12732"/>
                </a:lnTo>
                <a:lnTo>
                  <a:pt x="0" y="12732"/>
                </a:lnTo>
                <a:lnTo>
                  <a:pt x="12717" y="0"/>
                </a:lnTo>
                <a:lnTo>
                  <a:pt x="12717" y="63333"/>
                </a:lnTo>
                <a:close/>
              </a:path>
            </a:pathLst>
          </a:custGeom>
          <a:ln w="12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83549" y="2508346"/>
            <a:ext cx="418465" cy="63500"/>
          </a:xfrm>
          <a:custGeom>
            <a:avLst/>
            <a:gdLst/>
            <a:ahLst/>
            <a:cxnLst/>
            <a:rect l="l" t="t" r="r" b="b"/>
            <a:pathLst>
              <a:path w="418464" h="63500">
                <a:moveTo>
                  <a:pt x="0" y="63281"/>
                </a:moveTo>
                <a:lnTo>
                  <a:pt x="418386" y="63281"/>
                </a:lnTo>
                <a:lnTo>
                  <a:pt x="418386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92266" y="2516825"/>
            <a:ext cx="431800" cy="762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12716" y="0"/>
                </a:moveTo>
                <a:lnTo>
                  <a:pt x="0" y="12588"/>
                </a:lnTo>
                <a:lnTo>
                  <a:pt x="0" y="75925"/>
                </a:lnTo>
                <a:lnTo>
                  <a:pt x="418313" y="75925"/>
                </a:lnTo>
                <a:lnTo>
                  <a:pt x="431541" y="63185"/>
                </a:lnTo>
                <a:lnTo>
                  <a:pt x="12716" y="63185"/>
                </a:lnTo>
                <a:lnTo>
                  <a:pt x="12716" y="0"/>
                </a:lnTo>
                <a:close/>
              </a:path>
              <a:path w="431800" h="76200">
                <a:moveTo>
                  <a:pt x="431541" y="0"/>
                </a:moveTo>
                <a:lnTo>
                  <a:pt x="418313" y="0"/>
                </a:lnTo>
                <a:lnTo>
                  <a:pt x="418313" y="63185"/>
                </a:lnTo>
                <a:lnTo>
                  <a:pt x="431541" y="63185"/>
                </a:lnTo>
                <a:lnTo>
                  <a:pt x="431541" y="0"/>
                </a:lnTo>
                <a:close/>
              </a:path>
              <a:path w="431800" h="762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431800" h="76200">
                <a:moveTo>
                  <a:pt x="418313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418313" y="12588"/>
                </a:lnTo>
                <a:lnTo>
                  <a:pt x="418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92272" y="2516848"/>
            <a:ext cx="431800" cy="762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0" y="0"/>
                </a:moveTo>
                <a:lnTo>
                  <a:pt x="418326" y="0"/>
                </a:lnTo>
                <a:lnTo>
                  <a:pt x="431562" y="0"/>
                </a:lnTo>
                <a:lnTo>
                  <a:pt x="431562" y="63184"/>
                </a:lnTo>
                <a:lnTo>
                  <a:pt x="418326" y="75916"/>
                </a:lnTo>
                <a:lnTo>
                  <a:pt x="0" y="75916"/>
                </a:lnTo>
                <a:lnTo>
                  <a:pt x="0" y="63184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92272" y="2516848"/>
            <a:ext cx="418465" cy="63500"/>
          </a:xfrm>
          <a:custGeom>
            <a:avLst/>
            <a:gdLst/>
            <a:ahLst/>
            <a:cxnLst/>
            <a:rect l="l" t="t" r="r" b="b"/>
            <a:pathLst>
              <a:path w="418464" h="63500">
                <a:moveTo>
                  <a:pt x="12717" y="63184"/>
                </a:moveTo>
                <a:lnTo>
                  <a:pt x="0" y="63184"/>
                </a:lnTo>
                <a:lnTo>
                  <a:pt x="418326" y="63184"/>
                </a:lnTo>
                <a:lnTo>
                  <a:pt x="418326" y="0"/>
                </a:lnTo>
                <a:lnTo>
                  <a:pt x="418326" y="12553"/>
                </a:lnTo>
                <a:lnTo>
                  <a:pt x="0" y="12553"/>
                </a:lnTo>
                <a:lnTo>
                  <a:pt x="12717" y="0"/>
                </a:lnTo>
                <a:lnTo>
                  <a:pt x="12717" y="63184"/>
                </a:lnTo>
                <a:close/>
              </a:path>
            </a:pathLst>
          </a:custGeom>
          <a:ln w="12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83549" y="2672926"/>
            <a:ext cx="392430" cy="63500"/>
          </a:xfrm>
          <a:custGeom>
            <a:avLst/>
            <a:gdLst/>
            <a:ahLst/>
            <a:cxnLst/>
            <a:rect l="l" t="t" r="r" b="b"/>
            <a:pathLst>
              <a:path w="392430" h="63500">
                <a:moveTo>
                  <a:pt x="0" y="63293"/>
                </a:moveTo>
                <a:lnTo>
                  <a:pt x="392442" y="63293"/>
                </a:lnTo>
                <a:lnTo>
                  <a:pt x="392442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92266" y="2681417"/>
            <a:ext cx="405130" cy="76200"/>
          </a:xfrm>
          <a:custGeom>
            <a:avLst/>
            <a:gdLst/>
            <a:ahLst/>
            <a:cxnLst/>
            <a:rect l="l" t="t" r="r" b="b"/>
            <a:pathLst>
              <a:path w="405130" h="76200">
                <a:moveTo>
                  <a:pt x="12716" y="0"/>
                </a:moveTo>
                <a:lnTo>
                  <a:pt x="0" y="12588"/>
                </a:lnTo>
                <a:lnTo>
                  <a:pt x="0" y="75925"/>
                </a:lnTo>
                <a:lnTo>
                  <a:pt x="392344" y="75925"/>
                </a:lnTo>
                <a:lnTo>
                  <a:pt x="405085" y="63185"/>
                </a:lnTo>
                <a:lnTo>
                  <a:pt x="12716" y="63185"/>
                </a:lnTo>
                <a:lnTo>
                  <a:pt x="12716" y="0"/>
                </a:lnTo>
                <a:close/>
              </a:path>
              <a:path w="405130" h="76200">
                <a:moveTo>
                  <a:pt x="405085" y="0"/>
                </a:moveTo>
                <a:lnTo>
                  <a:pt x="392344" y="0"/>
                </a:lnTo>
                <a:lnTo>
                  <a:pt x="392344" y="63185"/>
                </a:lnTo>
                <a:lnTo>
                  <a:pt x="405085" y="63185"/>
                </a:lnTo>
                <a:lnTo>
                  <a:pt x="405085" y="0"/>
                </a:lnTo>
                <a:close/>
              </a:path>
              <a:path w="405130" h="762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405130" h="76200">
                <a:moveTo>
                  <a:pt x="392344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392344" y="12588"/>
                </a:lnTo>
                <a:lnTo>
                  <a:pt x="392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92272" y="2681414"/>
            <a:ext cx="405130" cy="76200"/>
          </a:xfrm>
          <a:custGeom>
            <a:avLst/>
            <a:gdLst/>
            <a:ahLst/>
            <a:cxnLst/>
            <a:rect l="l" t="t" r="r" b="b"/>
            <a:pathLst>
              <a:path w="405130" h="76200">
                <a:moveTo>
                  <a:pt x="0" y="0"/>
                </a:moveTo>
                <a:lnTo>
                  <a:pt x="392350" y="0"/>
                </a:lnTo>
                <a:lnTo>
                  <a:pt x="405089" y="0"/>
                </a:lnTo>
                <a:lnTo>
                  <a:pt x="405089" y="63184"/>
                </a:lnTo>
                <a:lnTo>
                  <a:pt x="392350" y="75916"/>
                </a:lnTo>
                <a:lnTo>
                  <a:pt x="0" y="75916"/>
                </a:lnTo>
                <a:lnTo>
                  <a:pt x="0" y="63184"/>
                </a:lnTo>
                <a:lnTo>
                  <a:pt x="0" y="0"/>
                </a:lnTo>
                <a:close/>
              </a:path>
            </a:pathLst>
          </a:custGeom>
          <a:ln w="12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92272" y="2681414"/>
            <a:ext cx="392430" cy="63500"/>
          </a:xfrm>
          <a:custGeom>
            <a:avLst/>
            <a:gdLst/>
            <a:ahLst/>
            <a:cxnLst/>
            <a:rect l="l" t="t" r="r" b="b"/>
            <a:pathLst>
              <a:path w="392430" h="63500">
                <a:moveTo>
                  <a:pt x="12717" y="63184"/>
                </a:moveTo>
                <a:lnTo>
                  <a:pt x="0" y="63184"/>
                </a:lnTo>
                <a:lnTo>
                  <a:pt x="392350" y="63184"/>
                </a:lnTo>
                <a:lnTo>
                  <a:pt x="392350" y="0"/>
                </a:lnTo>
                <a:lnTo>
                  <a:pt x="392350" y="12583"/>
                </a:lnTo>
                <a:lnTo>
                  <a:pt x="0" y="12583"/>
                </a:lnTo>
                <a:lnTo>
                  <a:pt x="12717" y="0"/>
                </a:lnTo>
                <a:lnTo>
                  <a:pt x="12717" y="63184"/>
                </a:lnTo>
                <a:close/>
              </a:path>
            </a:pathLst>
          </a:custGeom>
          <a:ln w="126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83549" y="2837518"/>
            <a:ext cx="379730" cy="63500"/>
          </a:xfrm>
          <a:custGeom>
            <a:avLst/>
            <a:gdLst/>
            <a:ahLst/>
            <a:cxnLst/>
            <a:rect l="l" t="t" r="r" b="b"/>
            <a:pathLst>
              <a:path w="379730" h="63500">
                <a:moveTo>
                  <a:pt x="0" y="63293"/>
                </a:moveTo>
                <a:lnTo>
                  <a:pt x="379262" y="63293"/>
                </a:lnTo>
                <a:lnTo>
                  <a:pt x="379262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92266" y="2845826"/>
            <a:ext cx="392430" cy="76200"/>
          </a:xfrm>
          <a:custGeom>
            <a:avLst/>
            <a:gdLst/>
            <a:ahLst/>
            <a:cxnLst/>
            <a:rect l="l" t="t" r="r" b="b"/>
            <a:pathLst>
              <a:path w="392430" h="76200">
                <a:moveTo>
                  <a:pt x="12716" y="0"/>
                </a:moveTo>
                <a:lnTo>
                  <a:pt x="0" y="12740"/>
                </a:lnTo>
                <a:lnTo>
                  <a:pt x="0" y="76078"/>
                </a:lnTo>
                <a:lnTo>
                  <a:pt x="379299" y="76078"/>
                </a:lnTo>
                <a:lnTo>
                  <a:pt x="392344" y="63337"/>
                </a:lnTo>
                <a:lnTo>
                  <a:pt x="12716" y="63337"/>
                </a:lnTo>
                <a:lnTo>
                  <a:pt x="12716" y="0"/>
                </a:lnTo>
                <a:close/>
              </a:path>
              <a:path w="392430" h="76200">
                <a:moveTo>
                  <a:pt x="392344" y="0"/>
                </a:moveTo>
                <a:lnTo>
                  <a:pt x="379299" y="0"/>
                </a:lnTo>
                <a:lnTo>
                  <a:pt x="379299" y="63337"/>
                </a:lnTo>
                <a:lnTo>
                  <a:pt x="392344" y="63337"/>
                </a:lnTo>
                <a:lnTo>
                  <a:pt x="392344" y="0"/>
                </a:lnTo>
                <a:close/>
              </a:path>
              <a:path w="392430" h="762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392430" h="76200">
                <a:moveTo>
                  <a:pt x="379299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379299" y="12740"/>
                </a:lnTo>
                <a:lnTo>
                  <a:pt x="379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92272" y="2845830"/>
            <a:ext cx="392430" cy="76200"/>
          </a:xfrm>
          <a:custGeom>
            <a:avLst/>
            <a:gdLst/>
            <a:ahLst/>
            <a:cxnLst/>
            <a:rect l="l" t="t" r="r" b="b"/>
            <a:pathLst>
              <a:path w="392430" h="76200">
                <a:moveTo>
                  <a:pt x="0" y="0"/>
                </a:moveTo>
                <a:lnTo>
                  <a:pt x="379300" y="0"/>
                </a:lnTo>
                <a:lnTo>
                  <a:pt x="392350" y="0"/>
                </a:lnTo>
                <a:lnTo>
                  <a:pt x="392350" y="63333"/>
                </a:lnTo>
                <a:lnTo>
                  <a:pt x="379300" y="76096"/>
                </a:lnTo>
                <a:lnTo>
                  <a:pt x="0" y="76096"/>
                </a:lnTo>
                <a:lnTo>
                  <a:pt x="0" y="63333"/>
                </a:lnTo>
                <a:lnTo>
                  <a:pt x="0" y="0"/>
                </a:lnTo>
                <a:close/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92272" y="2845830"/>
            <a:ext cx="379730" cy="63500"/>
          </a:xfrm>
          <a:custGeom>
            <a:avLst/>
            <a:gdLst/>
            <a:ahLst/>
            <a:cxnLst/>
            <a:rect l="l" t="t" r="r" b="b"/>
            <a:pathLst>
              <a:path w="379730" h="63500">
                <a:moveTo>
                  <a:pt x="12717" y="63333"/>
                </a:moveTo>
                <a:lnTo>
                  <a:pt x="0" y="63333"/>
                </a:lnTo>
                <a:lnTo>
                  <a:pt x="379300" y="63333"/>
                </a:lnTo>
                <a:lnTo>
                  <a:pt x="379300" y="0"/>
                </a:lnTo>
                <a:lnTo>
                  <a:pt x="379300" y="12732"/>
                </a:lnTo>
                <a:lnTo>
                  <a:pt x="0" y="12732"/>
                </a:lnTo>
                <a:lnTo>
                  <a:pt x="12717" y="0"/>
                </a:lnTo>
                <a:lnTo>
                  <a:pt x="12717" y="63333"/>
                </a:lnTo>
                <a:close/>
              </a:path>
            </a:pathLst>
          </a:custGeom>
          <a:ln w="12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83549" y="3001604"/>
            <a:ext cx="327025" cy="63500"/>
          </a:xfrm>
          <a:custGeom>
            <a:avLst/>
            <a:gdLst/>
            <a:ahLst/>
            <a:cxnLst/>
            <a:rect l="l" t="t" r="r" b="b"/>
            <a:pathLst>
              <a:path w="327025" h="63500">
                <a:moveTo>
                  <a:pt x="0" y="63281"/>
                </a:moveTo>
                <a:lnTo>
                  <a:pt x="326968" y="63281"/>
                </a:lnTo>
                <a:lnTo>
                  <a:pt x="326968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92266" y="3010052"/>
            <a:ext cx="340360" cy="76200"/>
          </a:xfrm>
          <a:custGeom>
            <a:avLst/>
            <a:gdLst/>
            <a:ahLst/>
            <a:cxnLst/>
            <a:rect l="l" t="t" r="r" b="b"/>
            <a:pathLst>
              <a:path w="340360" h="76200">
                <a:moveTo>
                  <a:pt x="12716" y="0"/>
                </a:moveTo>
                <a:lnTo>
                  <a:pt x="0" y="12588"/>
                </a:lnTo>
                <a:lnTo>
                  <a:pt x="0" y="75925"/>
                </a:lnTo>
                <a:lnTo>
                  <a:pt x="326843" y="75925"/>
                </a:lnTo>
                <a:lnTo>
                  <a:pt x="340101" y="63215"/>
                </a:lnTo>
                <a:lnTo>
                  <a:pt x="12716" y="63215"/>
                </a:lnTo>
                <a:lnTo>
                  <a:pt x="12716" y="0"/>
                </a:lnTo>
                <a:close/>
              </a:path>
              <a:path w="340360" h="76200">
                <a:moveTo>
                  <a:pt x="340101" y="0"/>
                </a:moveTo>
                <a:lnTo>
                  <a:pt x="326843" y="0"/>
                </a:lnTo>
                <a:lnTo>
                  <a:pt x="326843" y="63215"/>
                </a:lnTo>
                <a:lnTo>
                  <a:pt x="340101" y="63215"/>
                </a:lnTo>
                <a:lnTo>
                  <a:pt x="340101" y="0"/>
                </a:lnTo>
                <a:close/>
              </a:path>
              <a:path w="340360" h="762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340360" h="76200">
                <a:moveTo>
                  <a:pt x="326843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326843" y="12588"/>
                </a:lnTo>
                <a:lnTo>
                  <a:pt x="326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92272" y="3010068"/>
            <a:ext cx="340360" cy="76200"/>
          </a:xfrm>
          <a:custGeom>
            <a:avLst/>
            <a:gdLst/>
            <a:ahLst/>
            <a:cxnLst/>
            <a:rect l="l" t="t" r="r" b="b"/>
            <a:pathLst>
              <a:path w="340360" h="76200">
                <a:moveTo>
                  <a:pt x="0" y="0"/>
                </a:moveTo>
                <a:lnTo>
                  <a:pt x="326851" y="0"/>
                </a:lnTo>
                <a:lnTo>
                  <a:pt x="340088" y="0"/>
                </a:lnTo>
                <a:lnTo>
                  <a:pt x="340088" y="63184"/>
                </a:lnTo>
                <a:lnTo>
                  <a:pt x="326851" y="75916"/>
                </a:lnTo>
                <a:lnTo>
                  <a:pt x="0" y="75916"/>
                </a:lnTo>
                <a:lnTo>
                  <a:pt x="0" y="63184"/>
                </a:lnTo>
                <a:lnTo>
                  <a:pt x="0" y="0"/>
                </a:lnTo>
                <a:close/>
              </a:path>
            </a:pathLst>
          </a:custGeom>
          <a:ln w="12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92272" y="3010068"/>
            <a:ext cx="327025" cy="63500"/>
          </a:xfrm>
          <a:custGeom>
            <a:avLst/>
            <a:gdLst/>
            <a:ahLst/>
            <a:cxnLst/>
            <a:rect l="l" t="t" r="r" b="b"/>
            <a:pathLst>
              <a:path w="327025" h="63500">
                <a:moveTo>
                  <a:pt x="12717" y="63184"/>
                </a:moveTo>
                <a:lnTo>
                  <a:pt x="0" y="63184"/>
                </a:lnTo>
                <a:lnTo>
                  <a:pt x="326851" y="63184"/>
                </a:lnTo>
                <a:lnTo>
                  <a:pt x="326851" y="0"/>
                </a:lnTo>
                <a:lnTo>
                  <a:pt x="326851" y="12583"/>
                </a:lnTo>
                <a:lnTo>
                  <a:pt x="0" y="12583"/>
                </a:lnTo>
                <a:lnTo>
                  <a:pt x="12717" y="0"/>
                </a:lnTo>
                <a:lnTo>
                  <a:pt x="12717" y="63184"/>
                </a:lnTo>
                <a:close/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83549" y="3166154"/>
            <a:ext cx="314325" cy="63500"/>
          </a:xfrm>
          <a:custGeom>
            <a:avLst/>
            <a:gdLst/>
            <a:ahLst/>
            <a:cxnLst/>
            <a:rect l="l" t="t" r="r" b="b"/>
            <a:pathLst>
              <a:path w="314325" h="63500">
                <a:moveTo>
                  <a:pt x="0" y="63293"/>
                </a:moveTo>
                <a:lnTo>
                  <a:pt x="313788" y="63293"/>
                </a:lnTo>
                <a:lnTo>
                  <a:pt x="313788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92266" y="3174644"/>
            <a:ext cx="327025" cy="76200"/>
          </a:xfrm>
          <a:custGeom>
            <a:avLst/>
            <a:gdLst/>
            <a:ahLst/>
            <a:cxnLst/>
            <a:rect l="l" t="t" r="r" b="b"/>
            <a:pathLst>
              <a:path w="327025" h="76200">
                <a:moveTo>
                  <a:pt x="12716" y="0"/>
                </a:moveTo>
                <a:lnTo>
                  <a:pt x="0" y="12557"/>
                </a:lnTo>
                <a:lnTo>
                  <a:pt x="0" y="75925"/>
                </a:lnTo>
                <a:lnTo>
                  <a:pt x="313767" y="75925"/>
                </a:lnTo>
                <a:lnTo>
                  <a:pt x="326843" y="63185"/>
                </a:lnTo>
                <a:lnTo>
                  <a:pt x="12716" y="63185"/>
                </a:lnTo>
                <a:lnTo>
                  <a:pt x="12716" y="0"/>
                </a:lnTo>
                <a:close/>
              </a:path>
              <a:path w="327025" h="76200">
                <a:moveTo>
                  <a:pt x="326843" y="0"/>
                </a:moveTo>
                <a:lnTo>
                  <a:pt x="313767" y="0"/>
                </a:lnTo>
                <a:lnTo>
                  <a:pt x="313767" y="63185"/>
                </a:lnTo>
                <a:lnTo>
                  <a:pt x="326843" y="63185"/>
                </a:lnTo>
                <a:lnTo>
                  <a:pt x="326843" y="0"/>
                </a:lnTo>
                <a:close/>
              </a:path>
              <a:path w="327025" h="76200">
                <a:moveTo>
                  <a:pt x="12716" y="0"/>
                </a:moveTo>
                <a:lnTo>
                  <a:pt x="0" y="0"/>
                </a:lnTo>
                <a:lnTo>
                  <a:pt x="0" y="12557"/>
                </a:lnTo>
                <a:lnTo>
                  <a:pt x="12716" y="0"/>
                </a:lnTo>
                <a:close/>
              </a:path>
              <a:path w="327025" h="76200">
                <a:moveTo>
                  <a:pt x="313767" y="0"/>
                </a:moveTo>
                <a:lnTo>
                  <a:pt x="12716" y="0"/>
                </a:lnTo>
                <a:lnTo>
                  <a:pt x="12716" y="12557"/>
                </a:lnTo>
                <a:lnTo>
                  <a:pt x="313767" y="12557"/>
                </a:lnTo>
                <a:lnTo>
                  <a:pt x="313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2272" y="3174633"/>
            <a:ext cx="327025" cy="76200"/>
          </a:xfrm>
          <a:custGeom>
            <a:avLst/>
            <a:gdLst/>
            <a:ahLst/>
            <a:cxnLst/>
            <a:rect l="l" t="t" r="r" b="b"/>
            <a:pathLst>
              <a:path w="327025" h="76200">
                <a:moveTo>
                  <a:pt x="0" y="0"/>
                </a:moveTo>
                <a:lnTo>
                  <a:pt x="313779" y="0"/>
                </a:lnTo>
                <a:lnTo>
                  <a:pt x="326851" y="0"/>
                </a:lnTo>
                <a:lnTo>
                  <a:pt x="326851" y="63184"/>
                </a:lnTo>
                <a:lnTo>
                  <a:pt x="313779" y="75916"/>
                </a:lnTo>
                <a:lnTo>
                  <a:pt x="0" y="75916"/>
                </a:lnTo>
                <a:lnTo>
                  <a:pt x="0" y="63184"/>
                </a:lnTo>
                <a:lnTo>
                  <a:pt x="0" y="0"/>
                </a:lnTo>
                <a:close/>
              </a:path>
            </a:pathLst>
          </a:custGeom>
          <a:ln w="12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92272" y="3174633"/>
            <a:ext cx="314325" cy="63500"/>
          </a:xfrm>
          <a:custGeom>
            <a:avLst/>
            <a:gdLst/>
            <a:ahLst/>
            <a:cxnLst/>
            <a:rect l="l" t="t" r="r" b="b"/>
            <a:pathLst>
              <a:path w="314325" h="63500">
                <a:moveTo>
                  <a:pt x="12717" y="63184"/>
                </a:moveTo>
                <a:lnTo>
                  <a:pt x="0" y="63184"/>
                </a:lnTo>
                <a:lnTo>
                  <a:pt x="313779" y="63184"/>
                </a:lnTo>
                <a:lnTo>
                  <a:pt x="313779" y="0"/>
                </a:lnTo>
                <a:lnTo>
                  <a:pt x="313779" y="12583"/>
                </a:lnTo>
                <a:lnTo>
                  <a:pt x="0" y="12583"/>
                </a:lnTo>
                <a:lnTo>
                  <a:pt x="12717" y="0"/>
                </a:lnTo>
                <a:lnTo>
                  <a:pt x="12717" y="63184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83549" y="3330727"/>
            <a:ext cx="314325" cy="63500"/>
          </a:xfrm>
          <a:custGeom>
            <a:avLst/>
            <a:gdLst/>
            <a:ahLst/>
            <a:cxnLst/>
            <a:rect l="l" t="t" r="r" b="b"/>
            <a:pathLst>
              <a:path w="314325" h="63500">
                <a:moveTo>
                  <a:pt x="0" y="63281"/>
                </a:moveTo>
                <a:lnTo>
                  <a:pt x="313788" y="63281"/>
                </a:lnTo>
                <a:lnTo>
                  <a:pt x="313788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92266" y="3339053"/>
            <a:ext cx="327025" cy="76200"/>
          </a:xfrm>
          <a:custGeom>
            <a:avLst/>
            <a:gdLst/>
            <a:ahLst/>
            <a:cxnLst/>
            <a:rect l="l" t="t" r="r" b="b"/>
            <a:pathLst>
              <a:path w="327025" h="76200">
                <a:moveTo>
                  <a:pt x="12716" y="0"/>
                </a:moveTo>
                <a:lnTo>
                  <a:pt x="0" y="12740"/>
                </a:lnTo>
                <a:lnTo>
                  <a:pt x="0" y="76078"/>
                </a:lnTo>
                <a:lnTo>
                  <a:pt x="313767" y="76078"/>
                </a:lnTo>
                <a:lnTo>
                  <a:pt x="326843" y="63337"/>
                </a:lnTo>
                <a:lnTo>
                  <a:pt x="12716" y="63337"/>
                </a:lnTo>
                <a:lnTo>
                  <a:pt x="12716" y="0"/>
                </a:lnTo>
                <a:close/>
              </a:path>
              <a:path w="327025" h="76200">
                <a:moveTo>
                  <a:pt x="326843" y="0"/>
                </a:moveTo>
                <a:lnTo>
                  <a:pt x="313767" y="0"/>
                </a:lnTo>
                <a:lnTo>
                  <a:pt x="313767" y="63337"/>
                </a:lnTo>
                <a:lnTo>
                  <a:pt x="326843" y="63337"/>
                </a:lnTo>
                <a:lnTo>
                  <a:pt x="326843" y="0"/>
                </a:lnTo>
                <a:close/>
              </a:path>
              <a:path w="327025" h="762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327025" h="76200">
                <a:moveTo>
                  <a:pt x="313767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313767" y="12740"/>
                </a:lnTo>
                <a:lnTo>
                  <a:pt x="313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92272" y="3339050"/>
            <a:ext cx="327025" cy="76200"/>
          </a:xfrm>
          <a:custGeom>
            <a:avLst/>
            <a:gdLst/>
            <a:ahLst/>
            <a:cxnLst/>
            <a:rect l="l" t="t" r="r" b="b"/>
            <a:pathLst>
              <a:path w="327025" h="76200">
                <a:moveTo>
                  <a:pt x="0" y="0"/>
                </a:moveTo>
                <a:lnTo>
                  <a:pt x="313779" y="0"/>
                </a:lnTo>
                <a:lnTo>
                  <a:pt x="326851" y="0"/>
                </a:lnTo>
                <a:lnTo>
                  <a:pt x="326851" y="63363"/>
                </a:lnTo>
                <a:lnTo>
                  <a:pt x="313779" y="76096"/>
                </a:lnTo>
                <a:lnTo>
                  <a:pt x="0" y="76096"/>
                </a:lnTo>
                <a:lnTo>
                  <a:pt x="0" y="63363"/>
                </a:lnTo>
                <a:lnTo>
                  <a:pt x="0" y="0"/>
                </a:lnTo>
                <a:close/>
              </a:path>
            </a:pathLst>
          </a:custGeom>
          <a:ln w="12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2272" y="3339050"/>
            <a:ext cx="314325" cy="63500"/>
          </a:xfrm>
          <a:custGeom>
            <a:avLst/>
            <a:gdLst/>
            <a:ahLst/>
            <a:cxnLst/>
            <a:rect l="l" t="t" r="r" b="b"/>
            <a:pathLst>
              <a:path w="314325" h="63500">
                <a:moveTo>
                  <a:pt x="12717" y="63363"/>
                </a:moveTo>
                <a:lnTo>
                  <a:pt x="0" y="63363"/>
                </a:lnTo>
                <a:lnTo>
                  <a:pt x="313779" y="63363"/>
                </a:lnTo>
                <a:lnTo>
                  <a:pt x="313779" y="0"/>
                </a:lnTo>
                <a:lnTo>
                  <a:pt x="313779" y="12732"/>
                </a:lnTo>
                <a:lnTo>
                  <a:pt x="0" y="12732"/>
                </a:lnTo>
                <a:lnTo>
                  <a:pt x="12717" y="0"/>
                </a:lnTo>
                <a:lnTo>
                  <a:pt x="12717" y="63363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83549" y="3494904"/>
            <a:ext cx="300990" cy="76200"/>
          </a:xfrm>
          <a:custGeom>
            <a:avLst/>
            <a:gdLst/>
            <a:ahLst/>
            <a:cxnLst/>
            <a:rect l="l" t="t" r="r" b="b"/>
            <a:pathLst>
              <a:path w="300989" h="76200">
                <a:moveTo>
                  <a:pt x="0" y="75950"/>
                </a:moveTo>
                <a:lnTo>
                  <a:pt x="300608" y="75950"/>
                </a:lnTo>
                <a:lnTo>
                  <a:pt x="300608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92266" y="3503279"/>
            <a:ext cx="314325" cy="88900"/>
          </a:xfrm>
          <a:custGeom>
            <a:avLst/>
            <a:gdLst/>
            <a:ahLst/>
            <a:cxnLst/>
            <a:rect l="l" t="t" r="r" b="b"/>
            <a:pathLst>
              <a:path w="314325" h="88900">
                <a:moveTo>
                  <a:pt x="12716" y="0"/>
                </a:moveTo>
                <a:lnTo>
                  <a:pt x="0" y="12588"/>
                </a:lnTo>
                <a:lnTo>
                  <a:pt x="0" y="88513"/>
                </a:lnTo>
                <a:lnTo>
                  <a:pt x="300538" y="88513"/>
                </a:lnTo>
                <a:lnTo>
                  <a:pt x="313767" y="75925"/>
                </a:lnTo>
                <a:lnTo>
                  <a:pt x="12716" y="75925"/>
                </a:lnTo>
                <a:lnTo>
                  <a:pt x="12716" y="0"/>
                </a:lnTo>
                <a:close/>
              </a:path>
              <a:path w="314325" h="88900">
                <a:moveTo>
                  <a:pt x="313767" y="0"/>
                </a:moveTo>
                <a:lnTo>
                  <a:pt x="300538" y="0"/>
                </a:lnTo>
                <a:lnTo>
                  <a:pt x="300538" y="75925"/>
                </a:lnTo>
                <a:lnTo>
                  <a:pt x="313767" y="75925"/>
                </a:lnTo>
                <a:lnTo>
                  <a:pt x="313767" y="0"/>
                </a:lnTo>
                <a:close/>
              </a:path>
              <a:path w="314325" h="88900">
                <a:moveTo>
                  <a:pt x="12716" y="0"/>
                </a:moveTo>
                <a:lnTo>
                  <a:pt x="0" y="0"/>
                </a:lnTo>
                <a:lnTo>
                  <a:pt x="0" y="12588"/>
                </a:lnTo>
                <a:lnTo>
                  <a:pt x="12716" y="0"/>
                </a:lnTo>
                <a:close/>
              </a:path>
              <a:path w="314325" h="88900">
                <a:moveTo>
                  <a:pt x="300538" y="0"/>
                </a:moveTo>
                <a:lnTo>
                  <a:pt x="12716" y="0"/>
                </a:lnTo>
                <a:lnTo>
                  <a:pt x="12716" y="12588"/>
                </a:lnTo>
                <a:lnTo>
                  <a:pt x="300538" y="12588"/>
                </a:lnTo>
                <a:lnTo>
                  <a:pt x="300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92272" y="3503287"/>
            <a:ext cx="314325" cy="88900"/>
          </a:xfrm>
          <a:custGeom>
            <a:avLst/>
            <a:gdLst/>
            <a:ahLst/>
            <a:cxnLst/>
            <a:rect l="l" t="t" r="r" b="b"/>
            <a:pathLst>
              <a:path w="314325" h="88900">
                <a:moveTo>
                  <a:pt x="0" y="0"/>
                </a:moveTo>
                <a:lnTo>
                  <a:pt x="300540" y="0"/>
                </a:lnTo>
                <a:lnTo>
                  <a:pt x="313779" y="0"/>
                </a:lnTo>
                <a:lnTo>
                  <a:pt x="313779" y="75916"/>
                </a:lnTo>
                <a:lnTo>
                  <a:pt x="300540" y="88499"/>
                </a:lnTo>
                <a:lnTo>
                  <a:pt x="0" y="8849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2272" y="3503287"/>
            <a:ext cx="300990" cy="76200"/>
          </a:xfrm>
          <a:custGeom>
            <a:avLst/>
            <a:gdLst/>
            <a:ahLst/>
            <a:cxnLst/>
            <a:rect l="l" t="t" r="r" b="b"/>
            <a:pathLst>
              <a:path w="300989" h="76200">
                <a:moveTo>
                  <a:pt x="12717" y="75916"/>
                </a:moveTo>
                <a:lnTo>
                  <a:pt x="0" y="75916"/>
                </a:lnTo>
                <a:lnTo>
                  <a:pt x="300540" y="75916"/>
                </a:lnTo>
                <a:lnTo>
                  <a:pt x="300540" y="0"/>
                </a:lnTo>
                <a:lnTo>
                  <a:pt x="300540" y="12583"/>
                </a:lnTo>
                <a:lnTo>
                  <a:pt x="0" y="12583"/>
                </a:lnTo>
                <a:lnTo>
                  <a:pt x="12717" y="0"/>
                </a:lnTo>
                <a:lnTo>
                  <a:pt x="12717" y="75916"/>
                </a:lnTo>
                <a:close/>
              </a:path>
            </a:pathLst>
          </a:custGeom>
          <a:ln w="12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83549" y="3659477"/>
            <a:ext cx="261620" cy="76200"/>
          </a:xfrm>
          <a:custGeom>
            <a:avLst/>
            <a:gdLst/>
            <a:ahLst/>
            <a:cxnLst/>
            <a:rect l="l" t="t" r="r" b="b"/>
            <a:pathLst>
              <a:path w="261619" h="76200">
                <a:moveTo>
                  <a:pt x="0" y="75938"/>
                </a:moveTo>
                <a:lnTo>
                  <a:pt x="261485" y="75938"/>
                </a:lnTo>
                <a:lnTo>
                  <a:pt x="261485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92266" y="3667871"/>
            <a:ext cx="274955" cy="88900"/>
          </a:xfrm>
          <a:custGeom>
            <a:avLst/>
            <a:gdLst/>
            <a:ahLst/>
            <a:cxnLst/>
            <a:rect l="l" t="t" r="r" b="b"/>
            <a:pathLst>
              <a:path w="274955" h="88900">
                <a:moveTo>
                  <a:pt x="12716" y="0"/>
                </a:moveTo>
                <a:lnTo>
                  <a:pt x="0" y="12557"/>
                </a:lnTo>
                <a:lnTo>
                  <a:pt x="0" y="88483"/>
                </a:lnTo>
                <a:lnTo>
                  <a:pt x="261494" y="88483"/>
                </a:lnTo>
                <a:lnTo>
                  <a:pt x="274569" y="75925"/>
                </a:lnTo>
                <a:lnTo>
                  <a:pt x="12716" y="75925"/>
                </a:lnTo>
                <a:lnTo>
                  <a:pt x="12716" y="0"/>
                </a:lnTo>
                <a:close/>
              </a:path>
              <a:path w="274955" h="88900">
                <a:moveTo>
                  <a:pt x="274569" y="0"/>
                </a:moveTo>
                <a:lnTo>
                  <a:pt x="261494" y="0"/>
                </a:lnTo>
                <a:lnTo>
                  <a:pt x="261494" y="75925"/>
                </a:lnTo>
                <a:lnTo>
                  <a:pt x="274569" y="75925"/>
                </a:lnTo>
                <a:lnTo>
                  <a:pt x="274569" y="0"/>
                </a:lnTo>
                <a:close/>
              </a:path>
              <a:path w="274955" h="88900">
                <a:moveTo>
                  <a:pt x="12716" y="0"/>
                </a:moveTo>
                <a:lnTo>
                  <a:pt x="0" y="0"/>
                </a:lnTo>
                <a:lnTo>
                  <a:pt x="0" y="12557"/>
                </a:lnTo>
                <a:lnTo>
                  <a:pt x="12716" y="0"/>
                </a:lnTo>
                <a:close/>
              </a:path>
              <a:path w="274955" h="88900">
                <a:moveTo>
                  <a:pt x="261494" y="0"/>
                </a:moveTo>
                <a:lnTo>
                  <a:pt x="12716" y="0"/>
                </a:lnTo>
                <a:lnTo>
                  <a:pt x="12716" y="12557"/>
                </a:lnTo>
                <a:lnTo>
                  <a:pt x="261494" y="12557"/>
                </a:lnTo>
                <a:lnTo>
                  <a:pt x="261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2272" y="3667883"/>
            <a:ext cx="274955" cy="88900"/>
          </a:xfrm>
          <a:custGeom>
            <a:avLst/>
            <a:gdLst/>
            <a:ahLst/>
            <a:cxnLst/>
            <a:rect l="l" t="t" r="r" b="b"/>
            <a:pathLst>
              <a:path w="274955" h="88900">
                <a:moveTo>
                  <a:pt x="0" y="0"/>
                </a:moveTo>
                <a:lnTo>
                  <a:pt x="261511" y="0"/>
                </a:lnTo>
                <a:lnTo>
                  <a:pt x="274582" y="0"/>
                </a:lnTo>
                <a:lnTo>
                  <a:pt x="274582" y="75916"/>
                </a:lnTo>
                <a:lnTo>
                  <a:pt x="261511" y="88469"/>
                </a:lnTo>
                <a:lnTo>
                  <a:pt x="0" y="8846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92272" y="3667883"/>
            <a:ext cx="261620" cy="76200"/>
          </a:xfrm>
          <a:custGeom>
            <a:avLst/>
            <a:gdLst/>
            <a:ahLst/>
            <a:cxnLst/>
            <a:rect l="l" t="t" r="r" b="b"/>
            <a:pathLst>
              <a:path w="261619" h="76200">
                <a:moveTo>
                  <a:pt x="12717" y="75916"/>
                </a:moveTo>
                <a:lnTo>
                  <a:pt x="0" y="75916"/>
                </a:lnTo>
                <a:lnTo>
                  <a:pt x="261511" y="75916"/>
                </a:lnTo>
                <a:lnTo>
                  <a:pt x="261511" y="0"/>
                </a:lnTo>
                <a:lnTo>
                  <a:pt x="261511" y="12553"/>
                </a:lnTo>
                <a:lnTo>
                  <a:pt x="0" y="12553"/>
                </a:lnTo>
                <a:lnTo>
                  <a:pt x="12717" y="0"/>
                </a:lnTo>
                <a:lnTo>
                  <a:pt x="12717" y="75916"/>
                </a:lnTo>
                <a:close/>
              </a:path>
            </a:pathLst>
          </a:custGeom>
          <a:ln w="12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83549" y="3824035"/>
            <a:ext cx="222885" cy="76200"/>
          </a:xfrm>
          <a:custGeom>
            <a:avLst/>
            <a:gdLst/>
            <a:ahLst/>
            <a:cxnLst/>
            <a:rect l="l" t="t" r="r" b="b"/>
            <a:pathLst>
              <a:path w="222885" h="76200">
                <a:moveTo>
                  <a:pt x="0" y="75950"/>
                </a:moveTo>
                <a:lnTo>
                  <a:pt x="222361" y="75950"/>
                </a:lnTo>
                <a:lnTo>
                  <a:pt x="222361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92266" y="3832277"/>
            <a:ext cx="235585" cy="88900"/>
          </a:xfrm>
          <a:custGeom>
            <a:avLst/>
            <a:gdLst/>
            <a:ahLst/>
            <a:cxnLst/>
            <a:rect l="l" t="t" r="r" b="b"/>
            <a:pathLst>
              <a:path w="235585" h="88900">
                <a:moveTo>
                  <a:pt x="12716" y="0"/>
                </a:moveTo>
                <a:lnTo>
                  <a:pt x="0" y="12737"/>
                </a:lnTo>
                <a:lnTo>
                  <a:pt x="0" y="88654"/>
                </a:lnTo>
                <a:lnTo>
                  <a:pt x="222311" y="88654"/>
                </a:lnTo>
                <a:lnTo>
                  <a:pt x="235028" y="76090"/>
                </a:lnTo>
                <a:lnTo>
                  <a:pt x="12716" y="76090"/>
                </a:lnTo>
                <a:lnTo>
                  <a:pt x="12716" y="0"/>
                </a:lnTo>
                <a:close/>
              </a:path>
              <a:path w="235585" h="88900">
                <a:moveTo>
                  <a:pt x="235028" y="0"/>
                </a:moveTo>
                <a:lnTo>
                  <a:pt x="222311" y="0"/>
                </a:lnTo>
                <a:lnTo>
                  <a:pt x="222311" y="76090"/>
                </a:lnTo>
                <a:lnTo>
                  <a:pt x="235028" y="76090"/>
                </a:lnTo>
                <a:lnTo>
                  <a:pt x="235028" y="0"/>
                </a:lnTo>
                <a:close/>
              </a:path>
              <a:path w="235585" h="88900">
                <a:moveTo>
                  <a:pt x="12716" y="0"/>
                </a:moveTo>
                <a:lnTo>
                  <a:pt x="0" y="0"/>
                </a:lnTo>
                <a:lnTo>
                  <a:pt x="0" y="12737"/>
                </a:lnTo>
                <a:lnTo>
                  <a:pt x="12716" y="0"/>
                </a:lnTo>
                <a:close/>
              </a:path>
              <a:path w="235585" h="88900">
                <a:moveTo>
                  <a:pt x="222311" y="0"/>
                </a:moveTo>
                <a:lnTo>
                  <a:pt x="12716" y="0"/>
                </a:lnTo>
                <a:lnTo>
                  <a:pt x="12716" y="12737"/>
                </a:lnTo>
                <a:lnTo>
                  <a:pt x="222311" y="12737"/>
                </a:lnTo>
                <a:lnTo>
                  <a:pt x="22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92272" y="3832269"/>
            <a:ext cx="235585" cy="88900"/>
          </a:xfrm>
          <a:custGeom>
            <a:avLst/>
            <a:gdLst/>
            <a:ahLst/>
            <a:cxnLst/>
            <a:rect l="l" t="t" r="r" b="b"/>
            <a:pathLst>
              <a:path w="235585" h="88900">
                <a:moveTo>
                  <a:pt x="0" y="0"/>
                </a:moveTo>
                <a:lnTo>
                  <a:pt x="222314" y="0"/>
                </a:lnTo>
                <a:lnTo>
                  <a:pt x="235031" y="0"/>
                </a:lnTo>
                <a:lnTo>
                  <a:pt x="235031" y="76099"/>
                </a:lnTo>
                <a:lnTo>
                  <a:pt x="222314" y="88661"/>
                </a:lnTo>
                <a:lnTo>
                  <a:pt x="0" y="88661"/>
                </a:lnTo>
                <a:lnTo>
                  <a:pt x="0" y="76099"/>
                </a:lnTo>
                <a:lnTo>
                  <a:pt x="0" y="0"/>
                </a:lnTo>
                <a:close/>
              </a:path>
            </a:pathLst>
          </a:custGeom>
          <a:ln w="12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92272" y="3832269"/>
            <a:ext cx="222885" cy="76200"/>
          </a:xfrm>
          <a:custGeom>
            <a:avLst/>
            <a:gdLst/>
            <a:ahLst/>
            <a:cxnLst/>
            <a:rect l="l" t="t" r="r" b="b"/>
            <a:pathLst>
              <a:path w="222885" h="76200">
                <a:moveTo>
                  <a:pt x="12717" y="76099"/>
                </a:moveTo>
                <a:lnTo>
                  <a:pt x="0" y="76099"/>
                </a:lnTo>
                <a:lnTo>
                  <a:pt x="222314" y="76099"/>
                </a:lnTo>
                <a:lnTo>
                  <a:pt x="222314" y="0"/>
                </a:lnTo>
                <a:lnTo>
                  <a:pt x="222314" y="12732"/>
                </a:lnTo>
                <a:lnTo>
                  <a:pt x="0" y="12732"/>
                </a:lnTo>
                <a:lnTo>
                  <a:pt x="12717" y="0"/>
                </a:lnTo>
                <a:lnTo>
                  <a:pt x="12717" y="76099"/>
                </a:lnTo>
                <a:close/>
              </a:path>
            </a:pathLst>
          </a:custGeom>
          <a:ln w="12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83549" y="4000775"/>
            <a:ext cx="196215" cy="63500"/>
          </a:xfrm>
          <a:custGeom>
            <a:avLst/>
            <a:gdLst/>
            <a:ahLst/>
            <a:cxnLst/>
            <a:rect l="l" t="t" r="r" b="b"/>
            <a:pathLst>
              <a:path w="196214" h="63500">
                <a:moveTo>
                  <a:pt x="0" y="63281"/>
                </a:moveTo>
                <a:lnTo>
                  <a:pt x="196000" y="63281"/>
                </a:lnTo>
                <a:lnTo>
                  <a:pt x="196000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92266" y="4009083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12716" y="0"/>
                </a:moveTo>
                <a:lnTo>
                  <a:pt x="0" y="12740"/>
                </a:lnTo>
                <a:lnTo>
                  <a:pt x="0" y="75928"/>
                </a:lnTo>
                <a:lnTo>
                  <a:pt x="195998" y="75928"/>
                </a:lnTo>
                <a:lnTo>
                  <a:pt x="209071" y="63355"/>
                </a:lnTo>
                <a:lnTo>
                  <a:pt x="12716" y="63355"/>
                </a:lnTo>
                <a:lnTo>
                  <a:pt x="12716" y="0"/>
                </a:lnTo>
                <a:close/>
              </a:path>
              <a:path w="209550" h="76200">
                <a:moveTo>
                  <a:pt x="209071" y="0"/>
                </a:moveTo>
                <a:lnTo>
                  <a:pt x="195998" y="0"/>
                </a:lnTo>
                <a:lnTo>
                  <a:pt x="195998" y="63355"/>
                </a:lnTo>
                <a:lnTo>
                  <a:pt x="209071" y="63355"/>
                </a:lnTo>
                <a:lnTo>
                  <a:pt x="209071" y="0"/>
                </a:lnTo>
                <a:close/>
              </a:path>
              <a:path w="209550" h="762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209550" h="76200">
                <a:moveTo>
                  <a:pt x="195998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195998" y="12740"/>
                </a:lnTo>
                <a:lnTo>
                  <a:pt x="195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92272" y="4009084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0" y="0"/>
                </a:moveTo>
                <a:lnTo>
                  <a:pt x="196002" y="0"/>
                </a:lnTo>
                <a:lnTo>
                  <a:pt x="209074" y="0"/>
                </a:lnTo>
                <a:lnTo>
                  <a:pt x="209074" y="63351"/>
                </a:lnTo>
                <a:lnTo>
                  <a:pt x="196002" y="75925"/>
                </a:lnTo>
                <a:lnTo>
                  <a:pt x="0" y="75925"/>
                </a:lnTo>
                <a:lnTo>
                  <a:pt x="0" y="63351"/>
                </a:lnTo>
                <a:lnTo>
                  <a:pt x="0" y="0"/>
                </a:lnTo>
                <a:close/>
              </a:path>
            </a:pathLst>
          </a:custGeom>
          <a:ln w="12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92272" y="4009084"/>
            <a:ext cx="196215" cy="63500"/>
          </a:xfrm>
          <a:custGeom>
            <a:avLst/>
            <a:gdLst/>
            <a:ahLst/>
            <a:cxnLst/>
            <a:rect l="l" t="t" r="r" b="b"/>
            <a:pathLst>
              <a:path w="196214" h="63500">
                <a:moveTo>
                  <a:pt x="12717" y="63351"/>
                </a:moveTo>
                <a:lnTo>
                  <a:pt x="0" y="63351"/>
                </a:lnTo>
                <a:lnTo>
                  <a:pt x="196002" y="63351"/>
                </a:lnTo>
                <a:lnTo>
                  <a:pt x="196002" y="0"/>
                </a:lnTo>
                <a:lnTo>
                  <a:pt x="196002" y="12738"/>
                </a:lnTo>
                <a:lnTo>
                  <a:pt x="0" y="12738"/>
                </a:lnTo>
                <a:lnTo>
                  <a:pt x="12717" y="0"/>
                </a:lnTo>
                <a:lnTo>
                  <a:pt x="12717" y="63351"/>
                </a:lnTo>
                <a:close/>
              </a:path>
            </a:pathLst>
          </a:custGeom>
          <a:ln w="12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83549" y="4165355"/>
            <a:ext cx="118110" cy="63500"/>
          </a:xfrm>
          <a:custGeom>
            <a:avLst/>
            <a:gdLst/>
            <a:ahLst/>
            <a:cxnLst/>
            <a:rect l="l" t="t" r="r" b="b"/>
            <a:pathLst>
              <a:path w="118110" h="63500">
                <a:moveTo>
                  <a:pt x="0" y="63281"/>
                </a:moveTo>
                <a:lnTo>
                  <a:pt x="117776" y="63281"/>
                </a:lnTo>
                <a:lnTo>
                  <a:pt x="117776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92266" y="4173663"/>
            <a:ext cx="130810" cy="76200"/>
          </a:xfrm>
          <a:custGeom>
            <a:avLst/>
            <a:gdLst/>
            <a:ahLst/>
            <a:cxnLst/>
            <a:rect l="l" t="t" r="r" b="b"/>
            <a:pathLst>
              <a:path w="130810" h="76200">
                <a:moveTo>
                  <a:pt x="12716" y="0"/>
                </a:moveTo>
                <a:lnTo>
                  <a:pt x="0" y="12740"/>
                </a:lnTo>
                <a:lnTo>
                  <a:pt x="0" y="75916"/>
                </a:lnTo>
                <a:lnTo>
                  <a:pt x="117774" y="75916"/>
                </a:lnTo>
                <a:lnTo>
                  <a:pt x="130490" y="63355"/>
                </a:lnTo>
                <a:lnTo>
                  <a:pt x="12716" y="63355"/>
                </a:lnTo>
                <a:lnTo>
                  <a:pt x="12716" y="0"/>
                </a:lnTo>
                <a:close/>
              </a:path>
              <a:path w="130810" h="76200">
                <a:moveTo>
                  <a:pt x="130490" y="0"/>
                </a:moveTo>
                <a:lnTo>
                  <a:pt x="117774" y="0"/>
                </a:lnTo>
                <a:lnTo>
                  <a:pt x="117774" y="63355"/>
                </a:lnTo>
                <a:lnTo>
                  <a:pt x="130490" y="63355"/>
                </a:lnTo>
                <a:lnTo>
                  <a:pt x="130490" y="0"/>
                </a:lnTo>
                <a:close/>
              </a:path>
              <a:path w="130810" h="76200">
                <a:moveTo>
                  <a:pt x="12716" y="0"/>
                </a:moveTo>
                <a:lnTo>
                  <a:pt x="0" y="0"/>
                </a:lnTo>
                <a:lnTo>
                  <a:pt x="0" y="12740"/>
                </a:lnTo>
                <a:lnTo>
                  <a:pt x="12716" y="0"/>
                </a:lnTo>
                <a:close/>
              </a:path>
              <a:path w="130810" h="76200">
                <a:moveTo>
                  <a:pt x="117774" y="0"/>
                </a:moveTo>
                <a:lnTo>
                  <a:pt x="12716" y="0"/>
                </a:lnTo>
                <a:lnTo>
                  <a:pt x="12716" y="12740"/>
                </a:lnTo>
                <a:lnTo>
                  <a:pt x="117774" y="12740"/>
                </a:lnTo>
                <a:lnTo>
                  <a:pt x="117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92272" y="4173665"/>
            <a:ext cx="130810" cy="76200"/>
          </a:xfrm>
          <a:custGeom>
            <a:avLst/>
            <a:gdLst/>
            <a:ahLst/>
            <a:cxnLst/>
            <a:rect l="l" t="t" r="r" b="b"/>
            <a:pathLst>
              <a:path w="130810" h="76200">
                <a:moveTo>
                  <a:pt x="0" y="0"/>
                </a:moveTo>
                <a:lnTo>
                  <a:pt x="117776" y="0"/>
                </a:lnTo>
                <a:lnTo>
                  <a:pt x="130494" y="0"/>
                </a:lnTo>
                <a:lnTo>
                  <a:pt x="130494" y="63351"/>
                </a:lnTo>
                <a:lnTo>
                  <a:pt x="117776" y="75913"/>
                </a:lnTo>
                <a:lnTo>
                  <a:pt x="0" y="75913"/>
                </a:lnTo>
                <a:lnTo>
                  <a:pt x="0" y="63351"/>
                </a:lnTo>
                <a:lnTo>
                  <a:pt x="0" y="0"/>
                </a:lnTo>
                <a:close/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92272" y="4173665"/>
            <a:ext cx="118110" cy="63500"/>
          </a:xfrm>
          <a:custGeom>
            <a:avLst/>
            <a:gdLst/>
            <a:ahLst/>
            <a:cxnLst/>
            <a:rect l="l" t="t" r="r" b="b"/>
            <a:pathLst>
              <a:path w="118110" h="63500">
                <a:moveTo>
                  <a:pt x="12717" y="63351"/>
                </a:moveTo>
                <a:lnTo>
                  <a:pt x="0" y="63351"/>
                </a:lnTo>
                <a:lnTo>
                  <a:pt x="117776" y="63351"/>
                </a:lnTo>
                <a:lnTo>
                  <a:pt x="117776" y="0"/>
                </a:lnTo>
                <a:lnTo>
                  <a:pt x="117776" y="12738"/>
                </a:lnTo>
                <a:lnTo>
                  <a:pt x="0" y="12738"/>
                </a:lnTo>
                <a:lnTo>
                  <a:pt x="12717" y="0"/>
                </a:lnTo>
                <a:lnTo>
                  <a:pt x="12717" y="63351"/>
                </a:lnTo>
                <a:close/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83549" y="4329922"/>
            <a:ext cx="104775" cy="63500"/>
          </a:xfrm>
          <a:custGeom>
            <a:avLst/>
            <a:gdLst/>
            <a:ahLst/>
            <a:cxnLst/>
            <a:rect l="l" t="t" r="r" b="b"/>
            <a:pathLst>
              <a:path w="104775" h="63500">
                <a:moveTo>
                  <a:pt x="0" y="63293"/>
                </a:moveTo>
                <a:lnTo>
                  <a:pt x="104596" y="63293"/>
                </a:lnTo>
                <a:lnTo>
                  <a:pt x="104596" y="0"/>
                </a:lnTo>
                <a:lnTo>
                  <a:pt x="0" y="0"/>
                </a:lnTo>
                <a:lnTo>
                  <a:pt x="0" y="6329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92266" y="4338246"/>
            <a:ext cx="118110" cy="76200"/>
          </a:xfrm>
          <a:custGeom>
            <a:avLst/>
            <a:gdLst/>
            <a:ahLst/>
            <a:cxnLst/>
            <a:rect l="l" t="t" r="r" b="b"/>
            <a:pathLst>
              <a:path w="118110" h="76200">
                <a:moveTo>
                  <a:pt x="12716" y="0"/>
                </a:moveTo>
                <a:lnTo>
                  <a:pt x="0" y="12560"/>
                </a:lnTo>
                <a:lnTo>
                  <a:pt x="0" y="75913"/>
                </a:lnTo>
                <a:lnTo>
                  <a:pt x="104537" y="75913"/>
                </a:lnTo>
                <a:lnTo>
                  <a:pt x="117774" y="63340"/>
                </a:lnTo>
                <a:lnTo>
                  <a:pt x="12716" y="63340"/>
                </a:lnTo>
                <a:lnTo>
                  <a:pt x="12716" y="0"/>
                </a:lnTo>
                <a:close/>
              </a:path>
              <a:path w="118110" h="76200">
                <a:moveTo>
                  <a:pt x="117774" y="0"/>
                </a:moveTo>
                <a:lnTo>
                  <a:pt x="104537" y="0"/>
                </a:lnTo>
                <a:lnTo>
                  <a:pt x="104537" y="63340"/>
                </a:lnTo>
                <a:lnTo>
                  <a:pt x="117774" y="63340"/>
                </a:lnTo>
                <a:lnTo>
                  <a:pt x="117774" y="0"/>
                </a:lnTo>
                <a:close/>
              </a:path>
              <a:path w="118110" h="76200">
                <a:moveTo>
                  <a:pt x="12716" y="0"/>
                </a:moveTo>
                <a:lnTo>
                  <a:pt x="0" y="0"/>
                </a:lnTo>
                <a:lnTo>
                  <a:pt x="0" y="12560"/>
                </a:lnTo>
                <a:lnTo>
                  <a:pt x="12716" y="0"/>
                </a:lnTo>
                <a:close/>
              </a:path>
              <a:path w="118110" h="76200">
                <a:moveTo>
                  <a:pt x="104537" y="0"/>
                </a:moveTo>
                <a:lnTo>
                  <a:pt x="12716" y="0"/>
                </a:lnTo>
                <a:lnTo>
                  <a:pt x="12716" y="12560"/>
                </a:lnTo>
                <a:lnTo>
                  <a:pt x="104537" y="12560"/>
                </a:lnTo>
                <a:lnTo>
                  <a:pt x="104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92272" y="4338242"/>
            <a:ext cx="118110" cy="76200"/>
          </a:xfrm>
          <a:custGeom>
            <a:avLst/>
            <a:gdLst/>
            <a:ahLst/>
            <a:cxnLst/>
            <a:rect l="l" t="t" r="r" b="b"/>
            <a:pathLst>
              <a:path w="118110" h="76200">
                <a:moveTo>
                  <a:pt x="0" y="0"/>
                </a:moveTo>
                <a:lnTo>
                  <a:pt x="104537" y="0"/>
                </a:lnTo>
                <a:lnTo>
                  <a:pt x="117776" y="0"/>
                </a:lnTo>
                <a:lnTo>
                  <a:pt x="117776" y="63342"/>
                </a:lnTo>
                <a:lnTo>
                  <a:pt x="104537" y="75916"/>
                </a:lnTo>
                <a:lnTo>
                  <a:pt x="0" y="75916"/>
                </a:lnTo>
                <a:lnTo>
                  <a:pt x="0" y="63342"/>
                </a:lnTo>
                <a:lnTo>
                  <a:pt x="0" y="0"/>
                </a:lnTo>
                <a:close/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92272" y="4338242"/>
            <a:ext cx="104775" cy="63500"/>
          </a:xfrm>
          <a:custGeom>
            <a:avLst/>
            <a:gdLst/>
            <a:ahLst/>
            <a:cxnLst/>
            <a:rect l="l" t="t" r="r" b="b"/>
            <a:pathLst>
              <a:path w="104775" h="63500">
                <a:moveTo>
                  <a:pt x="12717" y="63342"/>
                </a:moveTo>
                <a:lnTo>
                  <a:pt x="0" y="63342"/>
                </a:lnTo>
                <a:lnTo>
                  <a:pt x="104537" y="63342"/>
                </a:lnTo>
                <a:lnTo>
                  <a:pt x="104537" y="0"/>
                </a:lnTo>
                <a:lnTo>
                  <a:pt x="104537" y="12562"/>
                </a:lnTo>
                <a:lnTo>
                  <a:pt x="0" y="12562"/>
                </a:lnTo>
                <a:lnTo>
                  <a:pt x="12717" y="0"/>
                </a:lnTo>
                <a:lnTo>
                  <a:pt x="12717" y="63342"/>
                </a:lnTo>
                <a:close/>
              </a:path>
            </a:pathLst>
          </a:custGeom>
          <a:ln w="1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549" y="4494407"/>
            <a:ext cx="104775" cy="62865"/>
          </a:xfrm>
          <a:custGeom>
            <a:avLst/>
            <a:gdLst/>
            <a:ahLst/>
            <a:cxnLst/>
            <a:rect l="l" t="t" r="r" b="b"/>
            <a:pathLst>
              <a:path w="104775" h="62864">
                <a:moveTo>
                  <a:pt x="0" y="62876"/>
                </a:moveTo>
                <a:lnTo>
                  <a:pt x="104596" y="62876"/>
                </a:lnTo>
                <a:lnTo>
                  <a:pt x="104596" y="0"/>
                </a:lnTo>
                <a:lnTo>
                  <a:pt x="0" y="0"/>
                </a:lnTo>
                <a:lnTo>
                  <a:pt x="0" y="6287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92266" y="4502813"/>
            <a:ext cx="118110" cy="75565"/>
          </a:xfrm>
          <a:custGeom>
            <a:avLst/>
            <a:gdLst/>
            <a:ahLst/>
            <a:cxnLst/>
            <a:rect l="l" t="t" r="r" b="b"/>
            <a:pathLst>
              <a:path w="118110" h="75564">
                <a:moveTo>
                  <a:pt x="12716" y="0"/>
                </a:moveTo>
                <a:lnTo>
                  <a:pt x="0" y="12618"/>
                </a:lnTo>
                <a:lnTo>
                  <a:pt x="0" y="75508"/>
                </a:lnTo>
                <a:lnTo>
                  <a:pt x="104537" y="75508"/>
                </a:lnTo>
                <a:lnTo>
                  <a:pt x="117774" y="62852"/>
                </a:lnTo>
                <a:lnTo>
                  <a:pt x="12716" y="62852"/>
                </a:lnTo>
                <a:lnTo>
                  <a:pt x="12716" y="0"/>
                </a:lnTo>
                <a:close/>
              </a:path>
              <a:path w="118110" h="75564">
                <a:moveTo>
                  <a:pt x="117774" y="0"/>
                </a:moveTo>
                <a:lnTo>
                  <a:pt x="104537" y="0"/>
                </a:lnTo>
                <a:lnTo>
                  <a:pt x="104537" y="62852"/>
                </a:lnTo>
                <a:lnTo>
                  <a:pt x="117774" y="62852"/>
                </a:lnTo>
                <a:lnTo>
                  <a:pt x="117774" y="0"/>
                </a:lnTo>
                <a:close/>
              </a:path>
              <a:path w="118110" h="75564">
                <a:moveTo>
                  <a:pt x="12716" y="0"/>
                </a:moveTo>
                <a:lnTo>
                  <a:pt x="0" y="0"/>
                </a:lnTo>
                <a:lnTo>
                  <a:pt x="0" y="12618"/>
                </a:lnTo>
                <a:lnTo>
                  <a:pt x="12716" y="0"/>
                </a:lnTo>
                <a:close/>
              </a:path>
              <a:path w="118110" h="75564">
                <a:moveTo>
                  <a:pt x="104537" y="0"/>
                </a:moveTo>
                <a:lnTo>
                  <a:pt x="12716" y="0"/>
                </a:lnTo>
                <a:lnTo>
                  <a:pt x="12716" y="12618"/>
                </a:lnTo>
                <a:lnTo>
                  <a:pt x="104537" y="12618"/>
                </a:lnTo>
                <a:lnTo>
                  <a:pt x="104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92272" y="4502811"/>
            <a:ext cx="118110" cy="75565"/>
          </a:xfrm>
          <a:custGeom>
            <a:avLst/>
            <a:gdLst/>
            <a:ahLst/>
            <a:cxnLst/>
            <a:rect l="l" t="t" r="r" b="b"/>
            <a:pathLst>
              <a:path w="118110" h="75564">
                <a:moveTo>
                  <a:pt x="0" y="0"/>
                </a:moveTo>
                <a:lnTo>
                  <a:pt x="104537" y="0"/>
                </a:lnTo>
                <a:lnTo>
                  <a:pt x="117776" y="0"/>
                </a:lnTo>
                <a:lnTo>
                  <a:pt x="117776" y="62852"/>
                </a:lnTo>
                <a:lnTo>
                  <a:pt x="104537" y="75510"/>
                </a:lnTo>
                <a:lnTo>
                  <a:pt x="0" y="75510"/>
                </a:lnTo>
                <a:lnTo>
                  <a:pt x="0" y="62852"/>
                </a:lnTo>
                <a:lnTo>
                  <a:pt x="0" y="0"/>
                </a:lnTo>
                <a:close/>
              </a:path>
            </a:pathLst>
          </a:custGeom>
          <a:ln w="128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92272" y="4502811"/>
            <a:ext cx="104775" cy="62865"/>
          </a:xfrm>
          <a:custGeom>
            <a:avLst/>
            <a:gdLst/>
            <a:ahLst/>
            <a:cxnLst/>
            <a:rect l="l" t="t" r="r" b="b"/>
            <a:pathLst>
              <a:path w="104775" h="62864">
                <a:moveTo>
                  <a:pt x="12717" y="62852"/>
                </a:moveTo>
                <a:lnTo>
                  <a:pt x="0" y="62852"/>
                </a:lnTo>
                <a:lnTo>
                  <a:pt x="104537" y="62852"/>
                </a:lnTo>
                <a:lnTo>
                  <a:pt x="104537" y="0"/>
                </a:lnTo>
                <a:lnTo>
                  <a:pt x="104537" y="12621"/>
                </a:lnTo>
                <a:lnTo>
                  <a:pt x="0" y="12621"/>
                </a:lnTo>
                <a:lnTo>
                  <a:pt x="12717" y="0"/>
                </a:lnTo>
                <a:lnTo>
                  <a:pt x="12717" y="62852"/>
                </a:lnTo>
                <a:close/>
              </a:path>
            </a:pathLst>
          </a:custGeom>
          <a:ln w="12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83549" y="4658557"/>
            <a:ext cx="91440" cy="63500"/>
          </a:xfrm>
          <a:custGeom>
            <a:avLst/>
            <a:gdLst/>
            <a:ahLst/>
            <a:cxnLst/>
            <a:rect l="l" t="t" r="r" b="b"/>
            <a:pathLst>
              <a:path w="91439" h="63500">
                <a:moveTo>
                  <a:pt x="0" y="63281"/>
                </a:moveTo>
                <a:lnTo>
                  <a:pt x="91416" y="63281"/>
                </a:lnTo>
                <a:lnTo>
                  <a:pt x="91416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92266" y="4666929"/>
            <a:ext cx="104775" cy="76200"/>
          </a:xfrm>
          <a:custGeom>
            <a:avLst/>
            <a:gdLst/>
            <a:ahLst/>
            <a:cxnLst/>
            <a:rect l="l" t="t" r="r" b="b"/>
            <a:pathLst>
              <a:path w="104775" h="76200">
                <a:moveTo>
                  <a:pt x="12716" y="0"/>
                </a:moveTo>
                <a:lnTo>
                  <a:pt x="0" y="12643"/>
                </a:lnTo>
                <a:lnTo>
                  <a:pt x="0" y="75937"/>
                </a:lnTo>
                <a:lnTo>
                  <a:pt x="91296" y="75937"/>
                </a:lnTo>
                <a:lnTo>
                  <a:pt x="104537" y="63279"/>
                </a:lnTo>
                <a:lnTo>
                  <a:pt x="12716" y="63279"/>
                </a:lnTo>
                <a:lnTo>
                  <a:pt x="12716" y="0"/>
                </a:lnTo>
                <a:close/>
              </a:path>
              <a:path w="104775" h="76200">
                <a:moveTo>
                  <a:pt x="104537" y="0"/>
                </a:moveTo>
                <a:lnTo>
                  <a:pt x="91296" y="0"/>
                </a:lnTo>
                <a:lnTo>
                  <a:pt x="91296" y="63279"/>
                </a:lnTo>
                <a:lnTo>
                  <a:pt x="104537" y="63279"/>
                </a:lnTo>
                <a:lnTo>
                  <a:pt x="104537" y="0"/>
                </a:lnTo>
                <a:close/>
              </a:path>
              <a:path w="104775" h="76200">
                <a:moveTo>
                  <a:pt x="12716" y="0"/>
                </a:moveTo>
                <a:lnTo>
                  <a:pt x="0" y="0"/>
                </a:lnTo>
                <a:lnTo>
                  <a:pt x="0" y="12643"/>
                </a:lnTo>
                <a:lnTo>
                  <a:pt x="12716" y="0"/>
                </a:lnTo>
                <a:close/>
              </a:path>
              <a:path w="104775" h="76200">
                <a:moveTo>
                  <a:pt x="91296" y="0"/>
                </a:moveTo>
                <a:lnTo>
                  <a:pt x="12716" y="0"/>
                </a:lnTo>
                <a:lnTo>
                  <a:pt x="12716" y="12643"/>
                </a:lnTo>
                <a:lnTo>
                  <a:pt x="91296" y="12643"/>
                </a:lnTo>
                <a:lnTo>
                  <a:pt x="91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92272" y="4666929"/>
            <a:ext cx="104775" cy="76200"/>
          </a:xfrm>
          <a:custGeom>
            <a:avLst/>
            <a:gdLst/>
            <a:ahLst/>
            <a:cxnLst/>
            <a:rect l="l" t="t" r="r" b="b"/>
            <a:pathLst>
              <a:path w="104775" h="76200">
                <a:moveTo>
                  <a:pt x="0" y="0"/>
                </a:moveTo>
                <a:lnTo>
                  <a:pt x="91297" y="0"/>
                </a:lnTo>
                <a:lnTo>
                  <a:pt x="104537" y="0"/>
                </a:lnTo>
                <a:lnTo>
                  <a:pt x="104537" y="63279"/>
                </a:lnTo>
                <a:lnTo>
                  <a:pt x="91297" y="75937"/>
                </a:lnTo>
                <a:lnTo>
                  <a:pt x="0" y="75937"/>
                </a:lnTo>
                <a:lnTo>
                  <a:pt x="0" y="63279"/>
                </a:lnTo>
                <a:lnTo>
                  <a:pt x="0" y="0"/>
                </a:lnTo>
                <a:close/>
              </a:path>
            </a:pathLst>
          </a:custGeom>
          <a:ln w="12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92272" y="4666929"/>
            <a:ext cx="91440" cy="63500"/>
          </a:xfrm>
          <a:custGeom>
            <a:avLst/>
            <a:gdLst/>
            <a:ahLst/>
            <a:cxnLst/>
            <a:rect l="l" t="t" r="r" b="b"/>
            <a:pathLst>
              <a:path w="91439" h="63500">
                <a:moveTo>
                  <a:pt x="12717" y="63279"/>
                </a:moveTo>
                <a:lnTo>
                  <a:pt x="0" y="63279"/>
                </a:lnTo>
                <a:lnTo>
                  <a:pt x="91297" y="63279"/>
                </a:lnTo>
                <a:lnTo>
                  <a:pt x="91297" y="0"/>
                </a:lnTo>
                <a:lnTo>
                  <a:pt x="91297" y="12642"/>
                </a:lnTo>
                <a:lnTo>
                  <a:pt x="0" y="12642"/>
                </a:lnTo>
                <a:lnTo>
                  <a:pt x="12717" y="0"/>
                </a:lnTo>
                <a:lnTo>
                  <a:pt x="12717" y="63279"/>
                </a:lnTo>
                <a:close/>
              </a:path>
            </a:pathLst>
          </a:custGeom>
          <a:ln w="12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83549" y="4823104"/>
            <a:ext cx="91440" cy="63500"/>
          </a:xfrm>
          <a:custGeom>
            <a:avLst/>
            <a:gdLst/>
            <a:ahLst/>
            <a:cxnLst/>
            <a:rect l="l" t="t" r="r" b="b"/>
            <a:pathLst>
              <a:path w="91439" h="63500">
                <a:moveTo>
                  <a:pt x="0" y="63281"/>
                </a:moveTo>
                <a:lnTo>
                  <a:pt x="91416" y="63281"/>
                </a:lnTo>
                <a:lnTo>
                  <a:pt x="91416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92266" y="4831473"/>
            <a:ext cx="104775" cy="76200"/>
          </a:xfrm>
          <a:custGeom>
            <a:avLst/>
            <a:gdLst/>
            <a:ahLst/>
            <a:cxnLst/>
            <a:rect l="l" t="t" r="r" b="b"/>
            <a:pathLst>
              <a:path w="104775" h="76200">
                <a:moveTo>
                  <a:pt x="12716" y="0"/>
                </a:moveTo>
                <a:lnTo>
                  <a:pt x="0" y="12643"/>
                </a:lnTo>
                <a:lnTo>
                  <a:pt x="0" y="75925"/>
                </a:lnTo>
                <a:lnTo>
                  <a:pt x="91296" y="75925"/>
                </a:lnTo>
                <a:lnTo>
                  <a:pt x="104537" y="63282"/>
                </a:lnTo>
                <a:lnTo>
                  <a:pt x="12716" y="63282"/>
                </a:lnTo>
                <a:lnTo>
                  <a:pt x="12716" y="0"/>
                </a:lnTo>
                <a:close/>
              </a:path>
              <a:path w="104775" h="76200">
                <a:moveTo>
                  <a:pt x="104537" y="0"/>
                </a:moveTo>
                <a:lnTo>
                  <a:pt x="91296" y="0"/>
                </a:lnTo>
                <a:lnTo>
                  <a:pt x="91296" y="63282"/>
                </a:lnTo>
                <a:lnTo>
                  <a:pt x="104537" y="63282"/>
                </a:lnTo>
                <a:lnTo>
                  <a:pt x="104537" y="0"/>
                </a:lnTo>
                <a:close/>
              </a:path>
              <a:path w="104775" h="76200">
                <a:moveTo>
                  <a:pt x="12716" y="0"/>
                </a:moveTo>
                <a:lnTo>
                  <a:pt x="0" y="0"/>
                </a:lnTo>
                <a:lnTo>
                  <a:pt x="0" y="12643"/>
                </a:lnTo>
                <a:lnTo>
                  <a:pt x="12716" y="0"/>
                </a:lnTo>
                <a:close/>
              </a:path>
              <a:path w="104775" h="76200">
                <a:moveTo>
                  <a:pt x="91296" y="0"/>
                </a:moveTo>
                <a:lnTo>
                  <a:pt x="12716" y="0"/>
                </a:lnTo>
                <a:lnTo>
                  <a:pt x="12716" y="12643"/>
                </a:lnTo>
                <a:lnTo>
                  <a:pt x="91296" y="12643"/>
                </a:lnTo>
                <a:lnTo>
                  <a:pt x="91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92272" y="4831471"/>
            <a:ext cx="104775" cy="76200"/>
          </a:xfrm>
          <a:custGeom>
            <a:avLst/>
            <a:gdLst/>
            <a:ahLst/>
            <a:cxnLst/>
            <a:rect l="l" t="t" r="r" b="b"/>
            <a:pathLst>
              <a:path w="104775" h="76200">
                <a:moveTo>
                  <a:pt x="0" y="0"/>
                </a:moveTo>
                <a:lnTo>
                  <a:pt x="91297" y="0"/>
                </a:lnTo>
                <a:lnTo>
                  <a:pt x="104537" y="0"/>
                </a:lnTo>
                <a:lnTo>
                  <a:pt x="104537" y="63282"/>
                </a:lnTo>
                <a:lnTo>
                  <a:pt x="91297" y="75925"/>
                </a:lnTo>
                <a:lnTo>
                  <a:pt x="0" y="75925"/>
                </a:lnTo>
                <a:lnTo>
                  <a:pt x="0" y="63282"/>
                </a:lnTo>
                <a:lnTo>
                  <a:pt x="0" y="0"/>
                </a:lnTo>
                <a:close/>
              </a:path>
            </a:pathLst>
          </a:custGeom>
          <a:ln w="12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92272" y="4831471"/>
            <a:ext cx="91440" cy="63500"/>
          </a:xfrm>
          <a:custGeom>
            <a:avLst/>
            <a:gdLst/>
            <a:ahLst/>
            <a:cxnLst/>
            <a:rect l="l" t="t" r="r" b="b"/>
            <a:pathLst>
              <a:path w="91439" h="63500">
                <a:moveTo>
                  <a:pt x="12717" y="63282"/>
                </a:moveTo>
                <a:lnTo>
                  <a:pt x="0" y="63282"/>
                </a:lnTo>
                <a:lnTo>
                  <a:pt x="91297" y="63282"/>
                </a:lnTo>
                <a:lnTo>
                  <a:pt x="91297" y="0"/>
                </a:lnTo>
                <a:lnTo>
                  <a:pt x="91297" y="12645"/>
                </a:lnTo>
                <a:lnTo>
                  <a:pt x="0" y="12645"/>
                </a:lnTo>
                <a:lnTo>
                  <a:pt x="12717" y="0"/>
                </a:lnTo>
                <a:lnTo>
                  <a:pt x="12717" y="63282"/>
                </a:lnTo>
                <a:close/>
              </a:path>
            </a:pathLst>
          </a:custGeom>
          <a:ln w="12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83549" y="4987647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5" h="62864">
                <a:moveTo>
                  <a:pt x="0" y="62876"/>
                </a:moveTo>
                <a:lnTo>
                  <a:pt x="65055" y="62876"/>
                </a:lnTo>
                <a:lnTo>
                  <a:pt x="65055" y="0"/>
                </a:lnTo>
                <a:lnTo>
                  <a:pt x="0" y="0"/>
                </a:lnTo>
                <a:lnTo>
                  <a:pt x="0" y="6287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92266" y="4996004"/>
            <a:ext cx="78740" cy="75565"/>
          </a:xfrm>
          <a:custGeom>
            <a:avLst/>
            <a:gdLst/>
            <a:ahLst/>
            <a:cxnLst/>
            <a:rect l="l" t="t" r="r" b="b"/>
            <a:pathLst>
              <a:path w="78739" h="75564">
                <a:moveTo>
                  <a:pt x="12716" y="0"/>
                </a:moveTo>
                <a:lnTo>
                  <a:pt x="0" y="12658"/>
                </a:lnTo>
                <a:lnTo>
                  <a:pt x="0" y="75535"/>
                </a:lnTo>
                <a:lnTo>
                  <a:pt x="64983" y="75535"/>
                </a:lnTo>
                <a:lnTo>
                  <a:pt x="78223" y="62889"/>
                </a:lnTo>
                <a:lnTo>
                  <a:pt x="12716" y="62889"/>
                </a:lnTo>
                <a:lnTo>
                  <a:pt x="12716" y="0"/>
                </a:lnTo>
                <a:close/>
              </a:path>
              <a:path w="78739" h="75564">
                <a:moveTo>
                  <a:pt x="78223" y="0"/>
                </a:moveTo>
                <a:lnTo>
                  <a:pt x="64983" y="0"/>
                </a:lnTo>
                <a:lnTo>
                  <a:pt x="64983" y="62889"/>
                </a:lnTo>
                <a:lnTo>
                  <a:pt x="78223" y="62889"/>
                </a:lnTo>
                <a:lnTo>
                  <a:pt x="78223" y="0"/>
                </a:lnTo>
                <a:close/>
              </a:path>
              <a:path w="78739" h="75564">
                <a:moveTo>
                  <a:pt x="12716" y="0"/>
                </a:moveTo>
                <a:lnTo>
                  <a:pt x="0" y="0"/>
                </a:lnTo>
                <a:lnTo>
                  <a:pt x="0" y="12658"/>
                </a:lnTo>
                <a:lnTo>
                  <a:pt x="12716" y="0"/>
                </a:lnTo>
                <a:close/>
              </a:path>
              <a:path w="78739" h="75564">
                <a:moveTo>
                  <a:pt x="64983" y="0"/>
                </a:moveTo>
                <a:lnTo>
                  <a:pt x="12716" y="0"/>
                </a:lnTo>
                <a:lnTo>
                  <a:pt x="12716" y="12658"/>
                </a:lnTo>
                <a:lnTo>
                  <a:pt x="64983" y="12658"/>
                </a:lnTo>
                <a:lnTo>
                  <a:pt x="64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92272" y="4996004"/>
            <a:ext cx="78740" cy="75565"/>
          </a:xfrm>
          <a:custGeom>
            <a:avLst/>
            <a:gdLst/>
            <a:ahLst/>
            <a:cxnLst/>
            <a:rect l="l" t="t" r="r" b="b"/>
            <a:pathLst>
              <a:path w="78739" h="75564">
                <a:moveTo>
                  <a:pt x="0" y="0"/>
                </a:moveTo>
                <a:lnTo>
                  <a:pt x="64986" y="0"/>
                </a:lnTo>
                <a:lnTo>
                  <a:pt x="78225" y="0"/>
                </a:lnTo>
                <a:lnTo>
                  <a:pt x="78225" y="62888"/>
                </a:lnTo>
                <a:lnTo>
                  <a:pt x="64986" y="75534"/>
                </a:lnTo>
                <a:lnTo>
                  <a:pt x="0" y="75534"/>
                </a:lnTo>
                <a:lnTo>
                  <a:pt x="0" y="62888"/>
                </a:lnTo>
                <a:lnTo>
                  <a:pt x="0" y="0"/>
                </a:lnTo>
                <a:close/>
              </a:path>
            </a:pathLst>
          </a:custGeom>
          <a:ln w="1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792272" y="4996004"/>
            <a:ext cx="65405" cy="63500"/>
          </a:xfrm>
          <a:custGeom>
            <a:avLst/>
            <a:gdLst/>
            <a:ahLst/>
            <a:cxnLst/>
            <a:rect l="l" t="t" r="r" b="b"/>
            <a:pathLst>
              <a:path w="65405" h="63500">
                <a:moveTo>
                  <a:pt x="12717" y="62888"/>
                </a:moveTo>
                <a:lnTo>
                  <a:pt x="0" y="62888"/>
                </a:lnTo>
                <a:lnTo>
                  <a:pt x="64986" y="62888"/>
                </a:lnTo>
                <a:lnTo>
                  <a:pt x="64986" y="0"/>
                </a:lnTo>
                <a:lnTo>
                  <a:pt x="64986" y="12657"/>
                </a:lnTo>
                <a:lnTo>
                  <a:pt x="0" y="12657"/>
                </a:lnTo>
                <a:lnTo>
                  <a:pt x="12717" y="0"/>
                </a:lnTo>
                <a:lnTo>
                  <a:pt x="12717" y="62888"/>
                </a:lnTo>
                <a:close/>
              </a:path>
            </a:pathLst>
          </a:custGeom>
          <a:ln w="12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09701" y="515178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81"/>
                </a:lnTo>
              </a:path>
            </a:pathLst>
          </a:custGeom>
          <a:ln w="5357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92266" y="5160145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5" h="76200">
                <a:moveTo>
                  <a:pt x="12716" y="0"/>
                </a:moveTo>
                <a:lnTo>
                  <a:pt x="0" y="12655"/>
                </a:lnTo>
                <a:lnTo>
                  <a:pt x="0" y="75962"/>
                </a:lnTo>
                <a:lnTo>
                  <a:pt x="52267" y="75962"/>
                </a:lnTo>
                <a:lnTo>
                  <a:pt x="64983" y="63294"/>
                </a:lnTo>
                <a:lnTo>
                  <a:pt x="12716" y="63294"/>
                </a:lnTo>
                <a:lnTo>
                  <a:pt x="12716" y="0"/>
                </a:lnTo>
                <a:close/>
              </a:path>
              <a:path w="65405" h="76200">
                <a:moveTo>
                  <a:pt x="64983" y="0"/>
                </a:moveTo>
                <a:lnTo>
                  <a:pt x="52267" y="0"/>
                </a:lnTo>
                <a:lnTo>
                  <a:pt x="52267" y="63294"/>
                </a:lnTo>
                <a:lnTo>
                  <a:pt x="64983" y="63294"/>
                </a:lnTo>
                <a:lnTo>
                  <a:pt x="64983" y="0"/>
                </a:lnTo>
                <a:close/>
              </a:path>
              <a:path w="65405" h="76200">
                <a:moveTo>
                  <a:pt x="12716" y="0"/>
                </a:moveTo>
                <a:lnTo>
                  <a:pt x="0" y="0"/>
                </a:lnTo>
                <a:lnTo>
                  <a:pt x="0" y="12655"/>
                </a:lnTo>
                <a:lnTo>
                  <a:pt x="12716" y="0"/>
                </a:lnTo>
                <a:close/>
              </a:path>
              <a:path w="65405" h="76200">
                <a:moveTo>
                  <a:pt x="52267" y="0"/>
                </a:moveTo>
                <a:lnTo>
                  <a:pt x="12716" y="0"/>
                </a:lnTo>
                <a:lnTo>
                  <a:pt x="12716" y="12655"/>
                </a:lnTo>
                <a:lnTo>
                  <a:pt x="52267" y="12655"/>
                </a:lnTo>
                <a:lnTo>
                  <a:pt x="52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92272" y="5160143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5" h="76200">
                <a:moveTo>
                  <a:pt x="0" y="0"/>
                </a:moveTo>
                <a:lnTo>
                  <a:pt x="52268" y="0"/>
                </a:lnTo>
                <a:lnTo>
                  <a:pt x="64986" y="0"/>
                </a:lnTo>
                <a:lnTo>
                  <a:pt x="64986" y="63294"/>
                </a:lnTo>
                <a:lnTo>
                  <a:pt x="52268" y="75964"/>
                </a:lnTo>
                <a:lnTo>
                  <a:pt x="0" y="75964"/>
                </a:lnTo>
                <a:lnTo>
                  <a:pt x="0" y="63294"/>
                </a:lnTo>
                <a:lnTo>
                  <a:pt x="0" y="0"/>
                </a:lnTo>
                <a:close/>
              </a:path>
            </a:pathLst>
          </a:custGeom>
          <a:ln w="129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92272" y="5160143"/>
            <a:ext cx="52705" cy="63500"/>
          </a:xfrm>
          <a:custGeom>
            <a:avLst/>
            <a:gdLst/>
            <a:ahLst/>
            <a:cxnLst/>
            <a:rect l="l" t="t" r="r" b="b"/>
            <a:pathLst>
              <a:path w="52705" h="63500">
                <a:moveTo>
                  <a:pt x="12717" y="63294"/>
                </a:moveTo>
                <a:lnTo>
                  <a:pt x="0" y="63294"/>
                </a:lnTo>
                <a:lnTo>
                  <a:pt x="52268" y="63294"/>
                </a:lnTo>
                <a:lnTo>
                  <a:pt x="52268" y="0"/>
                </a:lnTo>
                <a:lnTo>
                  <a:pt x="52268" y="12657"/>
                </a:lnTo>
                <a:lnTo>
                  <a:pt x="0" y="12657"/>
                </a:lnTo>
                <a:lnTo>
                  <a:pt x="12717" y="0"/>
                </a:lnTo>
                <a:lnTo>
                  <a:pt x="12717" y="63294"/>
                </a:lnTo>
                <a:close/>
              </a:path>
            </a:pathLst>
          </a:custGeom>
          <a:ln w="12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89925" y="531631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50"/>
                </a:lnTo>
              </a:path>
            </a:pathLst>
          </a:custGeom>
          <a:ln w="1402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92266" y="5324688"/>
            <a:ext cx="26034" cy="88900"/>
          </a:xfrm>
          <a:custGeom>
            <a:avLst/>
            <a:gdLst/>
            <a:ahLst/>
            <a:cxnLst/>
            <a:rect l="l" t="t" r="r" b="b"/>
            <a:pathLst>
              <a:path w="26035" h="88900">
                <a:moveTo>
                  <a:pt x="12716" y="0"/>
                </a:moveTo>
                <a:lnTo>
                  <a:pt x="0" y="12670"/>
                </a:lnTo>
                <a:lnTo>
                  <a:pt x="0" y="88608"/>
                </a:lnTo>
                <a:lnTo>
                  <a:pt x="12716" y="88608"/>
                </a:lnTo>
                <a:lnTo>
                  <a:pt x="25953" y="75962"/>
                </a:lnTo>
                <a:lnTo>
                  <a:pt x="12716" y="75962"/>
                </a:lnTo>
                <a:lnTo>
                  <a:pt x="12716" y="0"/>
                </a:lnTo>
                <a:close/>
              </a:path>
              <a:path w="26035" h="88900">
                <a:moveTo>
                  <a:pt x="25953" y="0"/>
                </a:moveTo>
                <a:lnTo>
                  <a:pt x="12716" y="0"/>
                </a:lnTo>
                <a:lnTo>
                  <a:pt x="12716" y="75962"/>
                </a:lnTo>
                <a:lnTo>
                  <a:pt x="25953" y="75962"/>
                </a:lnTo>
                <a:lnTo>
                  <a:pt x="25953" y="0"/>
                </a:lnTo>
                <a:close/>
              </a:path>
              <a:path w="26035" h="88900">
                <a:moveTo>
                  <a:pt x="12716" y="0"/>
                </a:moveTo>
                <a:lnTo>
                  <a:pt x="0" y="0"/>
                </a:lnTo>
                <a:lnTo>
                  <a:pt x="0" y="12670"/>
                </a:lnTo>
                <a:lnTo>
                  <a:pt x="12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92272" y="5324688"/>
            <a:ext cx="26034" cy="88900"/>
          </a:xfrm>
          <a:custGeom>
            <a:avLst/>
            <a:gdLst/>
            <a:ahLst/>
            <a:cxnLst/>
            <a:rect l="l" t="t" r="r" b="b"/>
            <a:pathLst>
              <a:path w="26035" h="88900">
                <a:moveTo>
                  <a:pt x="0" y="0"/>
                </a:moveTo>
                <a:lnTo>
                  <a:pt x="12717" y="0"/>
                </a:lnTo>
                <a:lnTo>
                  <a:pt x="25957" y="0"/>
                </a:lnTo>
                <a:lnTo>
                  <a:pt x="25957" y="75961"/>
                </a:lnTo>
                <a:lnTo>
                  <a:pt x="12717" y="88607"/>
                </a:lnTo>
                <a:lnTo>
                  <a:pt x="0" y="88607"/>
                </a:lnTo>
                <a:lnTo>
                  <a:pt x="0" y="75961"/>
                </a:lnTo>
                <a:lnTo>
                  <a:pt x="0" y="0"/>
                </a:lnTo>
                <a:close/>
              </a:path>
            </a:pathLst>
          </a:custGeom>
          <a:ln w="13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92272" y="5324688"/>
            <a:ext cx="13335" cy="76200"/>
          </a:xfrm>
          <a:custGeom>
            <a:avLst/>
            <a:gdLst/>
            <a:ahLst/>
            <a:cxnLst/>
            <a:rect l="l" t="t" r="r" b="b"/>
            <a:pathLst>
              <a:path w="13335" h="76200">
                <a:moveTo>
                  <a:pt x="12717" y="75961"/>
                </a:moveTo>
                <a:lnTo>
                  <a:pt x="0" y="75961"/>
                </a:lnTo>
                <a:lnTo>
                  <a:pt x="12717" y="75961"/>
                </a:lnTo>
                <a:lnTo>
                  <a:pt x="12717" y="0"/>
                </a:lnTo>
                <a:lnTo>
                  <a:pt x="12717" y="12669"/>
                </a:lnTo>
                <a:lnTo>
                  <a:pt x="0" y="12669"/>
                </a:lnTo>
                <a:lnTo>
                  <a:pt x="12717" y="0"/>
                </a:lnTo>
                <a:lnTo>
                  <a:pt x="12717" y="75961"/>
                </a:lnTo>
                <a:close/>
              </a:path>
            </a:pathLst>
          </a:custGeom>
          <a:ln w="13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76902" y="548087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533"/>
                </a:lnTo>
              </a:path>
            </a:pathLst>
          </a:custGeom>
          <a:ln w="144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79026" y="5489234"/>
            <a:ext cx="26034" cy="88265"/>
          </a:xfrm>
          <a:custGeom>
            <a:avLst/>
            <a:gdLst/>
            <a:ahLst/>
            <a:cxnLst/>
            <a:rect l="l" t="t" r="r" b="b"/>
            <a:pathLst>
              <a:path w="26035" h="88264">
                <a:moveTo>
                  <a:pt x="13240" y="0"/>
                </a:moveTo>
                <a:lnTo>
                  <a:pt x="0" y="12667"/>
                </a:lnTo>
                <a:lnTo>
                  <a:pt x="0" y="88199"/>
                </a:lnTo>
                <a:lnTo>
                  <a:pt x="13240" y="88199"/>
                </a:lnTo>
                <a:lnTo>
                  <a:pt x="25956" y="75556"/>
                </a:lnTo>
                <a:lnTo>
                  <a:pt x="13240" y="75556"/>
                </a:lnTo>
                <a:lnTo>
                  <a:pt x="13240" y="0"/>
                </a:lnTo>
                <a:close/>
              </a:path>
              <a:path w="26035" h="88264">
                <a:moveTo>
                  <a:pt x="25956" y="0"/>
                </a:moveTo>
                <a:lnTo>
                  <a:pt x="13240" y="0"/>
                </a:lnTo>
                <a:lnTo>
                  <a:pt x="13240" y="75556"/>
                </a:lnTo>
                <a:lnTo>
                  <a:pt x="25956" y="75556"/>
                </a:lnTo>
                <a:lnTo>
                  <a:pt x="25956" y="0"/>
                </a:lnTo>
                <a:close/>
              </a:path>
              <a:path w="26035" h="88264">
                <a:moveTo>
                  <a:pt x="13240" y="0"/>
                </a:moveTo>
                <a:lnTo>
                  <a:pt x="0" y="0"/>
                </a:lnTo>
                <a:lnTo>
                  <a:pt x="0" y="12667"/>
                </a:lnTo>
                <a:lnTo>
                  <a:pt x="1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79032" y="5489233"/>
            <a:ext cx="26034" cy="88265"/>
          </a:xfrm>
          <a:custGeom>
            <a:avLst/>
            <a:gdLst/>
            <a:ahLst/>
            <a:cxnLst/>
            <a:rect l="l" t="t" r="r" b="b"/>
            <a:pathLst>
              <a:path w="26035" h="88264">
                <a:moveTo>
                  <a:pt x="0" y="0"/>
                </a:moveTo>
                <a:lnTo>
                  <a:pt x="13239" y="0"/>
                </a:lnTo>
                <a:lnTo>
                  <a:pt x="25957" y="0"/>
                </a:lnTo>
                <a:lnTo>
                  <a:pt x="25957" y="75558"/>
                </a:lnTo>
                <a:lnTo>
                  <a:pt x="13239" y="88200"/>
                </a:lnTo>
                <a:lnTo>
                  <a:pt x="0" y="88200"/>
                </a:lnTo>
                <a:lnTo>
                  <a:pt x="0" y="75558"/>
                </a:lnTo>
                <a:lnTo>
                  <a:pt x="0" y="0"/>
                </a:lnTo>
                <a:close/>
              </a:path>
            </a:pathLst>
          </a:custGeom>
          <a:ln w="13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779032" y="5489233"/>
            <a:ext cx="13335" cy="75565"/>
          </a:xfrm>
          <a:custGeom>
            <a:avLst/>
            <a:gdLst/>
            <a:ahLst/>
            <a:cxnLst/>
            <a:rect l="l" t="t" r="r" b="b"/>
            <a:pathLst>
              <a:path w="13335" h="75564">
                <a:moveTo>
                  <a:pt x="13239" y="75558"/>
                </a:moveTo>
                <a:lnTo>
                  <a:pt x="0" y="75558"/>
                </a:lnTo>
                <a:lnTo>
                  <a:pt x="13239" y="75558"/>
                </a:lnTo>
                <a:lnTo>
                  <a:pt x="13239" y="0"/>
                </a:lnTo>
                <a:lnTo>
                  <a:pt x="13239" y="12669"/>
                </a:lnTo>
                <a:lnTo>
                  <a:pt x="0" y="12669"/>
                </a:lnTo>
                <a:lnTo>
                  <a:pt x="13239" y="0"/>
                </a:lnTo>
                <a:lnTo>
                  <a:pt x="13239" y="75558"/>
                </a:lnTo>
                <a:close/>
              </a:path>
            </a:pathLst>
          </a:custGeom>
          <a:ln w="13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57434" y="5657659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93"/>
                </a:lnTo>
              </a:path>
            </a:pathLst>
          </a:custGeom>
          <a:ln w="5357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739996" y="5666039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5" h="76200">
                <a:moveTo>
                  <a:pt x="12716" y="0"/>
                </a:moveTo>
                <a:lnTo>
                  <a:pt x="0" y="12658"/>
                </a:lnTo>
                <a:lnTo>
                  <a:pt x="0" y="75940"/>
                </a:lnTo>
                <a:lnTo>
                  <a:pt x="52270" y="75940"/>
                </a:lnTo>
                <a:lnTo>
                  <a:pt x="64986" y="63294"/>
                </a:lnTo>
                <a:lnTo>
                  <a:pt x="12716" y="63294"/>
                </a:lnTo>
                <a:lnTo>
                  <a:pt x="12716" y="0"/>
                </a:lnTo>
                <a:close/>
              </a:path>
              <a:path w="65405" h="76200">
                <a:moveTo>
                  <a:pt x="64986" y="0"/>
                </a:moveTo>
                <a:lnTo>
                  <a:pt x="52270" y="0"/>
                </a:lnTo>
                <a:lnTo>
                  <a:pt x="52270" y="63294"/>
                </a:lnTo>
                <a:lnTo>
                  <a:pt x="64986" y="63294"/>
                </a:lnTo>
                <a:lnTo>
                  <a:pt x="64986" y="0"/>
                </a:lnTo>
                <a:close/>
              </a:path>
              <a:path w="65405" h="76200">
                <a:moveTo>
                  <a:pt x="12716" y="0"/>
                </a:moveTo>
                <a:lnTo>
                  <a:pt x="0" y="0"/>
                </a:lnTo>
                <a:lnTo>
                  <a:pt x="0" y="12658"/>
                </a:lnTo>
                <a:lnTo>
                  <a:pt x="12716" y="0"/>
                </a:lnTo>
                <a:close/>
              </a:path>
              <a:path w="65405" h="76200">
                <a:moveTo>
                  <a:pt x="52270" y="0"/>
                </a:moveTo>
                <a:lnTo>
                  <a:pt x="12716" y="0"/>
                </a:lnTo>
                <a:lnTo>
                  <a:pt x="12716" y="12658"/>
                </a:lnTo>
                <a:lnTo>
                  <a:pt x="52270" y="12658"/>
                </a:lnTo>
                <a:lnTo>
                  <a:pt x="52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40003" y="5666041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5" h="76200">
                <a:moveTo>
                  <a:pt x="0" y="0"/>
                </a:moveTo>
                <a:lnTo>
                  <a:pt x="52268" y="0"/>
                </a:lnTo>
                <a:lnTo>
                  <a:pt x="64986" y="0"/>
                </a:lnTo>
                <a:lnTo>
                  <a:pt x="64986" y="63294"/>
                </a:lnTo>
                <a:lnTo>
                  <a:pt x="52268" y="75937"/>
                </a:lnTo>
                <a:lnTo>
                  <a:pt x="0" y="75937"/>
                </a:lnTo>
                <a:lnTo>
                  <a:pt x="0" y="63294"/>
                </a:lnTo>
                <a:lnTo>
                  <a:pt x="0" y="0"/>
                </a:lnTo>
                <a:close/>
              </a:path>
            </a:pathLst>
          </a:custGeom>
          <a:ln w="129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740003" y="5666041"/>
            <a:ext cx="52705" cy="63500"/>
          </a:xfrm>
          <a:custGeom>
            <a:avLst/>
            <a:gdLst/>
            <a:ahLst/>
            <a:cxnLst/>
            <a:rect l="l" t="t" r="r" b="b"/>
            <a:pathLst>
              <a:path w="52705" h="63500">
                <a:moveTo>
                  <a:pt x="12717" y="63294"/>
                </a:moveTo>
                <a:lnTo>
                  <a:pt x="0" y="63294"/>
                </a:lnTo>
                <a:lnTo>
                  <a:pt x="52268" y="63294"/>
                </a:lnTo>
                <a:lnTo>
                  <a:pt x="52268" y="0"/>
                </a:lnTo>
                <a:lnTo>
                  <a:pt x="52268" y="12654"/>
                </a:lnTo>
                <a:lnTo>
                  <a:pt x="0" y="12654"/>
                </a:lnTo>
                <a:lnTo>
                  <a:pt x="12717" y="0"/>
                </a:lnTo>
                <a:lnTo>
                  <a:pt x="12717" y="63294"/>
                </a:lnTo>
                <a:close/>
              </a:path>
            </a:pathLst>
          </a:custGeom>
          <a:ln w="12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65774" y="5822226"/>
            <a:ext cx="118110" cy="63500"/>
          </a:xfrm>
          <a:custGeom>
            <a:avLst/>
            <a:gdLst/>
            <a:ahLst/>
            <a:cxnLst/>
            <a:rect l="l" t="t" r="r" b="b"/>
            <a:pathLst>
              <a:path w="118110" h="63500">
                <a:moveTo>
                  <a:pt x="0" y="63281"/>
                </a:moveTo>
                <a:lnTo>
                  <a:pt x="117776" y="63281"/>
                </a:lnTo>
                <a:lnTo>
                  <a:pt x="117776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74488" y="5830586"/>
            <a:ext cx="130810" cy="76200"/>
          </a:xfrm>
          <a:custGeom>
            <a:avLst/>
            <a:gdLst/>
            <a:ahLst/>
            <a:cxnLst/>
            <a:rect l="l" t="t" r="r" b="b"/>
            <a:pathLst>
              <a:path w="130810" h="76200">
                <a:moveTo>
                  <a:pt x="12716" y="0"/>
                </a:moveTo>
                <a:lnTo>
                  <a:pt x="0" y="12655"/>
                </a:lnTo>
                <a:lnTo>
                  <a:pt x="0" y="75937"/>
                </a:lnTo>
                <a:lnTo>
                  <a:pt x="117777" y="75937"/>
                </a:lnTo>
                <a:lnTo>
                  <a:pt x="130494" y="63282"/>
                </a:lnTo>
                <a:lnTo>
                  <a:pt x="12716" y="63282"/>
                </a:lnTo>
                <a:lnTo>
                  <a:pt x="12716" y="0"/>
                </a:lnTo>
                <a:close/>
              </a:path>
              <a:path w="130810" h="76200">
                <a:moveTo>
                  <a:pt x="130494" y="0"/>
                </a:moveTo>
                <a:lnTo>
                  <a:pt x="117777" y="0"/>
                </a:lnTo>
                <a:lnTo>
                  <a:pt x="117777" y="63282"/>
                </a:lnTo>
                <a:lnTo>
                  <a:pt x="130494" y="63282"/>
                </a:lnTo>
                <a:lnTo>
                  <a:pt x="130494" y="0"/>
                </a:lnTo>
                <a:close/>
              </a:path>
              <a:path w="130810" h="76200">
                <a:moveTo>
                  <a:pt x="12716" y="0"/>
                </a:moveTo>
                <a:lnTo>
                  <a:pt x="0" y="0"/>
                </a:lnTo>
                <a:lnTo>
                  <a:pt x="0" y="12655"/>
                </a:lnTo>
                <a:lnTo>
                  <a:pt x="12716" y="0"/>
                </a:lnTo>
                <a:close/>
              </a:path>
              <a:path w="130810" h="76200">
                <a:moveTo>
                  <a:pt x="117777" y="0"/>
                </a:moveTo>
                <a:lnTo>
                  <a:pt x="12716" y="0"/>
                </a:lnTo>
                <a:lnTo>
                  <a:pt x="12716" y="12655"/>
                </a:lnTo>
                <a:lnTo>
                  <a:pt x="117777" y="12655"/>
                </a:lnTo>
                <a:lnTo>
                  <a:pt x="117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74495" y="5830586"/>
            <a:ext cx="130810" cy="76200"/>
          </a:xfrm>
          <a:custGeom>
            <a:avLst/>
            <a:gdLst/>
            <a:ahLst/>
            <a:cxnLst/>
            <a:rect l="l" t="t" r="r" b="b"/>
            <a:pathLst>
              <a:path w="130810" h="76200">
                <a:moveTo>
                  <a:pt x="0" y="0"/>
                </a:moveTo>
                <a:lnTo>
                  <a:pt x="117776" y="0"/>
                </a:lnTo>
                <a:lnTo>
                  <a:pt x="130494" y="0"/>
                </a:lnTo>
                <a:lnTo>
                  <a:pt x="130494" y="63279"/>
                </a:lnTo>
                <a:lnTo>
                  <a:pt x="117776" y="75937"/>
                </a:lnTo>
                <a:lnTo>
                  <a:pt x="0" y="75937"/>
                </a:lnTo>
                <a:lnTo>
                  <a:pt x="0" y="63279"/>
                </a:lnTo>
                <a:lnTo>
                  <a:pt x="0" y="0"/>
                </a:lnTo>
                <a:close/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74495" y="5830586"/>
            <a:ext cx="118110" cy="63500"/>
          </a:xfrm>
          <a:custGeom>
            <a:avLst/>
            <a:gdLst/>
            <a:ahLst/>
            <a:cxnLst/>
            <a:rect l="l" t="t" r="r" b="b"/>
            <a:pathLst>
              <a:path w="118110" h="63500">
                <a:moveTo>
                  <a:pt x="12717" y="63279"/>
                </a:moveTo>
                <a:lnTo>
                  <a:pt x="0" y="63279"/>
                </a:lnTo>
                <a:lnTo>
                  <a:pt x="117776" y="63279"/>
                </a:lnTo>
                <a:lnTo>
                  <a:pt x="117776" y="0"/>
                </a:lnTo>
                <a:lnTo>
                  <a:pt x="117776" y="12654"/>
                </a:lnTo>
                <a:lnTo>
                  <a:pt x="0" y="12654"/>
                </a:lnTo>
                <a:lnTo>
                  <a:pt x="12717" y="0"/>
                </a:lnTo>
                <a:lnTo>
                  <a:pt x="12717" y="63279"/>
                </a:lnTo>
                <a:close/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97725" y="5950820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737" y="0"/>
                </a:lnTo>
              </a:path>
            </a:pathLst>
          </a:custGeom>
          <a:ln w="13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791138" y="5950826"/>
            <a:ext cx="2668905" cy="0"/>
          </a:xfrm>
          <a:custGeom>
            <a:avLst/>
            <a:gdLst/>
            <a:ahLst/>
            <a:cxnLst/>
            <a:rect l="l" t="t" r="r" b="b"/>
            <a:pathLst>
              <a:path w="2668904">
                <a:moveTo>
                  <a:pt x="0" y="0"/>
                </a:moveTo>
                <a:lnTo>
                  <a:pt x="2668915" y="0"/>
                </a:lnTo>
              </a:path>
            </a:pathLst>
          </a:custGeom>
          <a:ln w="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97725" y="5893868"/>
            <a:ext cx="13335" cy="50800"/>
          </a:xfrm>
          <a:custGeom>
            <a:avLst/>
            <a:gdLst/>
            <a:ahLst/>
            <a:cxnLst/>
            <a:rect l="l" t="t" r="r" b="b"/>
            <a:pathLst>
              <a:path w="13335" h="50800">
                <a:moveTo>
                  <a:pt x="0" y="25318"/>
                </a:moveTo>
                <a:lnTo>
                  <a:pt x="13167" y="25318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37860" y="5893868"/>
            <a:ext cx="13335" cy="50800"/>
          </a:xfrm>
          <a:custGeom>
            <a:avLst/>
            <a:gdLst/>
            <a:ahLst/>
            <a:cxnLst/>
            <a:rect l="l" t="t" r="r" b="b"/>
            <a:pathLst>
              <a:path w="13335" h="50800">
                <a:moveTo>
                  <a:pt x="0" y="25318"/>
                </a:moveTo>
                <a:lnTo>
                  <a:pt x="13182" y="25318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59357" y="5893868"/>
            <a:ext cx="13335" cy="50800"/>
          </a:xfrm>
          <a:custGeom>
            <a:avLst/>
            <a:gdLst/>
            <a:ahLst/>
            <a:cxnLst/>
            <a:rect l="l" t="t" r="r" b="b"/>
            <a:pathLst>
              <a:path w="13335" h="50800">
                <a:moveTo>
                  <a:pt x="0" y="25318"/>
                </a:moveTo>
                <a:lnTo>
                  <a:pt x="13075" y="25318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86225" y="5893868"/>
            <a:ext cx="13335" cy="50800"/>
          </a:xfrm>
          <a:custGeom>
            <a:avLst/>
            <a:gdLst/>
            <a:ahLst/>
            <a:cxnLst/>
            <a:rect l="l" t="t" r="r" b="b"/>
            <a:pathLst>
              <a:path w="13335" h="50800">
                <a:moveTo>
                  <a:pt x="0" y="25318"/>
                </a:moveTo>
                <a:lnTo>
                  <a:pt x="13228" y="25318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53341" y="5893868"/>
            <a:ext cx="13335" cy="50800"/>
          </a:xfrm>
          <a:custGeom>
            <a:avLst/>
            <a:gdLst/>
            <a:ahLst/>
            <a:cxnLst/>
            <a:rect l="l" t="t" r="r" b="b"/>
            <a:pathLst>
              <a:path w="13335" h="50800">
                <a:moveTo>
                  <a:pt x="0" y="25318"/>
                </a:moveTo>
                <a:lnTo>
                  <a:pt x="13228" y="25318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04313" y="588752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15"/>
                </a:lnTo>
              </a:path>
            </a:pathLst>
          </a:custGeom>
          <a:ln w="27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44457" y="588752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15"/>
                </a:lnTo>
              </a:path>
            </a:pathLst>
          </a:custGeom>
          <a:ln w="27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71422" y="5887337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700"/>
                </a:lnTo>
              </a:path>
            </a:pathLst>
          </a:custGeom>
          <a:ln w="13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98645" y="1625331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31"/>
                </a:lnTo>
              </a:path>
            </a:pathLst>
          </a:custGeom>
          <a:ln w="6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38723" y="58875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46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65929" y="588752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15"/>
                </a:lnTo>
              </a:path>
            </a:pathLst>
          </a:custGeom>
          <a:ln w="27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92849" y="588752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15"/>
                </a:lnTo>
              </a:path>
            </a:pathLst>
          </a:custGeom>
          <a:ln w="27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33026" y="5887346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1"/>
                </a:lnTo>
              </a:path>
            </a:pathLst>
          </a:custGeom>
          <a:ln w="13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59973" y="588752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315"/>
                </a:lnTo>
              </a:path>
            </a:pathLst>
          </a:custGeom>
          <a:ln w="2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792266" y="1637903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92266" y="1802480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92266" y="1979279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792266" y="2143780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792266" y="2308372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92266" y="2472674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792266" y="2637007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92266" y="2801584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792266" y="2966161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792266" y="3130235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92266" y="3294796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92266" y="3459388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792266" y="3623554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792266" y="3800688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792266" y="3965263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92266" y="4129421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792266" y="4293911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92266" y="4458484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92266" y="4622619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792266" y="4787164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92266" y="4951707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92266" y="5115848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92266" y="5280397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92266" y="5457605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92266" y="5621743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792266" y="5786288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67" y="0"/>
                </a:lnTo>
              </a:path>
            </a:pathLst>
          </a:custGeom>
          <a:ln w="1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85682" y="163790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85682" y="180246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785682" y="197928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85682" y="2143780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85682" y="230836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85682" y="2472688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85682" y="2637000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85682" y="2801580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85682" y="296616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85682" y="3130234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85682" y="3294815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785682" y="345938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785682" y="362354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785682" y="3800692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785682" y="396526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785682" y="412942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785682" y="429391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785682" y="4458485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785682" y="4622618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785682" y="478716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785682" y="4951708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785682" y="5115847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785682" y="5280398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785682" y="5457604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785682" y="5621744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785682" y="578628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449" y="0"/>
                </a:lnTo>
              </a:path>
            </a:pathLst>
          </a:custGeom>
          <a:ln w="2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3843569" y="1648664"/>
            <a:ext cx="2616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372451" y="1813232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7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3359211" y="1977312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7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346150" y="2141893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6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333256" y="230646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6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306943" y="247054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6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280987" y="264785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5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254674" y="281243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5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3215479" y="2976499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202406" y="314108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202406" y="330566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3189166" y="346973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150150" y="363431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3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097703" y="3798878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3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3084630" y="3962959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005882" y="412752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993166" y="429210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993166" y="4468856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979926" y="463340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4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979926" y="4797958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953613" y="4962085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927658" y="5126642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2901345" y="529118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456552" y="5455327"/>
            <a:ext cx="235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 Narrow"/>
                <a:cs typeface="Arial Narrow"/>
              </a:rPr>
              <a:t>-0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404296" y="5619872"/>
            <a:ext cx="235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 Narrow"/>
                <a:cs typeface="Arial Narrow"/>
              </a:rPr>
              <a:t>-0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351992" y="5784404"/>
            <a:ext cx="235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 Narrow"/>
                <a:cs typeface="Arial Narrow"/>
              </a:rPr>
              <a:t>-1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1710829" y="6024494"/>
            <a:ext cx="11385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  <a:tab pos="705485" algn="l"/>
                <a:tab pos="1059180" algn="l"/>
              </a:tabLst>
            </a:pPr>
            <a:r>
              <a:rPr sz="1100" spc="5" dirty="0">
                <a:latin typeface="Arial Narrow"/>
                <a:cs typeface="Arial Narrow"/>
              </a:rPr>
              <a:t>-1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Arial Narrow"/>
                <a:cs typeface="Arial Narrow"/>
              </a:rPr>
              <a:t>-1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Arial Narrow"/>
                <a:cs typeface="Arial Narrow"/>
              </a:rPr>
              <a:t>-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5" dirty="0">
                <a:latin typeface="Arial Narrow"/>
                <a:cs typeface="Arial Narrow"/>
              </a:rPr>
              <a:t>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3084630" y="6024494"/>
            <a:ext cx="145161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3690" algn="l"/>
                <a:tab pos="640080" algn="l"/>
                <a:tab pos="967105" algn="l"/>
                <a:tab pos="1307465" algn="l"/>
              </a:tabLst>
            </a:pP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spc="15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25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47706" y="1636095"/>
            <a:ext cx="903605" cy="430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130" marR="17780" indent="90805" algn="r">
              <a:lnSpc>
                <a:spcPts val="1300"/>
              </a:lnSpc>
            </a:pPr>
            <a:r>
              <a:rPr sz="1100" spc="5" dirty="0">
                <a:latin typeface="Arial Narrow"/>
                <a:cs typeface="Arial Narrow"/>
              </a:rPr>
              <a:t>Pol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n</a:t>
            </a:r>
            <a:r>
              <a:rPr sz="1100" spc="15" dirty="0">
                <a:latin typeface="Arial Narrow"/>
                <a:cs typeface="Arial Narrow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Au</a:t>
            </a:r>
            <a:r>
              <a:rPr sz="1100" spc="50" dirty="0">
                <a:latin typeface="Arial Narrow"/>
                <a:cs typeface="Arial Narrow"/>
              </a:rPr>
              <a:t>st</a:t>
            </a:r>
            <a:r>
              <a:rPr sz="1100" spc="5" dirty="0">
                <a:latin typeface="Arial Narrow"/>
                <a:cs typeface="Arial Narrow"/>
              </a:rPr>
              <a:t>ralia</a:t>
            </a:r>
            <a:endParaRPr sz="1100">
              <a:latin typeface="Arial Narrow"/>
              <a:cs typeface="Arial Narrow"/>
            </a:endParaRPr>
          </a:p>
          <a:p>
            <a:pPr marR="5715" algn="r">
              <a:lnSpc>
                <a:spcPts val="1240"/>
              </a:lnSpc>
            </a:pPr>
            <a:r>
              <a:rPr sz="1100" spc="50" dirty="0">
                <a:latin typeface="Arial Narrow"/>
                <a:cs typeface="Arial Narrow"/>
              </a:rPr>
              <a:t>I</a:t>
            </a:r>
            <a:r>
              <a:rPr sz="1100" spc="-50" dirty="0">
                <a:latin typeface="Arial Narrow"/>
                <a:cs typeface="Arial Narrow"/>
              </a:rPr>
              <a:t>s</a:t>
            </a:r>
            <a:r>
              <a:rPr sz="1100" spc="5" dirty="0">
                <a:latin typeface="Arial Narrow"/>
                <a:cs typeface="Arial Narrow"/>
              </a:rPr>
              <a:t>ra</a:t>
            </a:r>
            <a:r>
              <a:rPr sz="1100" spc="15" dirty="0">
                <a:latin typeface="Arial Narrow"/>
                <a:cs typeface="Arial Narrow"/>
              </a:rPr>
              <a:t>e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l</a:t>
            </a:r>
            <a:endParaRPr sz="1100">
              <a:latin typeface="Arial Narrow"/>
              <a:cs typeface="Arial Narrow"/>
            </a:endParaRPr>
          </a:p>
          <a:p>
            <a:pPr marL="247650" marR="18415" indent="234950" algn="r">
              <a:lnSpc>
                <a:spcPct val="98000"/>
              </a:lnSpc>
              <a:spcBef>
                <a:spcPts val="15"/>
              </a:spcBef>
            </a:pPr>
            <a:r>
              <a:rPr sz="1100" spc="55" dirty="0">
                <a:latin typeface="Arial Narrow"/>
                <a:cs typeface="Arial Narrow"/>
              </a:rPr>
              <a:t>F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Arial Narrow"/>
                <a:cs typeface="Arial Narrow"/>
              </a:rPr>
              <a:t>n</a:t>
            </a:r>
            <a:r>
              <a:rPr sz="1100" dirty="0">
                <a:latin typeface="Arial Narrow"/>
                <a:cs typeface="Arial Narrow"/>
              </a:rPr>
              <a:t>l</a:t>
            </a:r>
            <a:r>
              <a:rPr sz="1100" spc="5" dirty="0">
                <a:latin typeface="Arial Narrow"/>
                <a:cs typeface="Arial Narrow"/>
              </a:rPr>
              <a:t>a</a:t>
            </a:r>
            <a:r>
              <a:rPr sz="1100" spc="10" dirty="0">
                <a:latin typeface="Arial Narrow"/>
                <a:cs typeface="Arial Narrow"/>
              </a:rPr>
              <a:t>n</a:t>
            </a:r>
            <a:r>
              <a:rPr sz="1100" spc="15" dirty="0">
                <a:latin typeface="Arial Narrow"/>
                <a:cs typeface="Arial Narrow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G</a:t>
            </a:r>
            <a:r>
              <a:rPr sz="1100" spc="5" dirty="0">
                <a:latin typeface="Arial Narrow"/>
                <a:cs typeface="Arial Narrow"/>
              </a:rPr>
              <a:t>re</a:t>
            </a:r>
            <a:r>
              <a:rPr sz="1100" spc="15" dirty="0">
                <a:latin typeface="Arial Narrow"/>
                <a:cs typeface="Arial Narrow"/>
              </a:rPr>
              <a:t>e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 Narrow"/>
                <a:cs typeface="Arial Narrow"/>
              </a:rPr>
              <a:t>c</a:t>
            </a:r>
            <a:r>
              <a:rPr sz="1100" spc="15" dirty="0">
                <a:latin typeface="Arial Narrow"/>
                <a:cs typeface="Arial Narrow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S</a:t>
            </a:r>
            <a:r>
              <a:rPr sz="1100" spc="50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-50" dirty="0">
                <a:latin typeface="Arial Narrow"/>
                <a:cs typeface="Arial Narrow"/>
              </a:rPr>
              <a:t>z</a:t>
            </a:r>
            <a:r>
              <a:rPr sz="1100" spc="5" dirty="0">
                <a:latin typeface="Arial Narrow"/>
                <a:cs typeface="Arial Narrow"/>
              </a:rPr>
              <a:t>erl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an</a:t>
            </a:r>
            <a:r>
              <a:rPr sz="1100" spc="15" dirty="0">
                <a:latin typeface="Arial Narrow"/>
                <a:cs typeface="Arial Narrow"/>
              </a:rPr>
              <a:t>d</a:t>
            </a:r>
            <a:endParaRPr sz="1100">
              <a:latin typeface="Arial Narrow"/>
              <a:cs typeface="Arial Narrow"/>
            </a:endParaRPr>
          </a:p>
          <a:p>
            <a:pPr marL="417830" marR="12700" indent="52069" algn="r">
              <a:lnSpc>
                <a:spcPct val="98100"/>
              </a:lnSpc>
            </a:pPr>
            <a:r>
              <a:rPr sz="1100" spc="50" dirty="0">
                <a:latin typeface="Arial Narrow"/>
                <a:cs typeface="Arial Narrow"/>
              </a:rPr>
              <a:t>N</a:t>
            </a:r>
            <a:r>
              <a:rPr sz="1100" spc="5" dirty="0">
                <a:latin typeface="Arial Narrow"/>
                <a:cs typeface="Arial Narrow"/>
              </a:rPr>
              <a:t>or</a:t>
            </a:r>
            <a:r>
              <a:rPr sz="1100" spc="50" dirty="0">
                <a:latin typeface="Arial Narrow"/>
                <a:cs typeface="Arial Narrow"/>
              </a:rPr>
              <a:t>w</a:t>
            </a:r>
            <a:r>
              <a:rPr sz="1100" spc="10" dirty="0">
                <a:latin typeface="Arial Narrow"/>
                <a:cs typeface="Arial Narrow"/>
              </a:rPr>
              <a:t>ay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5" dirty="0">
                <a:latin typeface="Arial Narrow"/>
                <a:cs typeface="Arial Narrow"/>
              </a:rPr>
              <a:t>hile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I</a:t>
            </a:r>
            <a:r>
              <a:rPr sz="1100" spc="-50" dirty="0">
                <a:latin typeface="Arial Narrow"/>
                <a:cs typeface="Arial Narrow"/>
              </a:rPr>
              <a:t>c</a:t>
            </a:r>
            <a:r>
              <a:rPr sz="1100" spc="5" dirty="0">
                <a:latin typeface="Arial Narrow"/>
                <a:cs typeface="Arial Narrow"/>
              </a:rPr>
              <a:t>el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n</a:t>
            </a:r>
            <a:r>
              <a:rPr sz="1100" spc="15" dirty="0">
                <a:latin typeface="Arial Narrow"/>
                <a:cs typeface="Arial Narrow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H</a:t>
            </a:r>
            <a:r>
              <a:rPr sz="1100" spc="5" dirty="0">
                <a:latin typeface="Arial Narrow"/>
                <a:cs typeface="Arial Narrow"/>
              </a:rPr>
              <a:t>ungar</a:t>
            </a:r>
            <a:r>
              <a:rPr sz="1100" spc="10" dirty="0">
                <a:latin typeface="Arial Narrow"/>
                <a:cs typeface="Arial Narrow"/>
              </a:rPr>
              <a:t>y</a:t>
            </a:r>
            <a:endParaRPr sz="1100">
              <a:latin typeface="Arial Narrow"/>
              <a:cs typeface="Arial Narrow"/>
            </a:endParaRPr>
          </a:p>
          <a:p>
            <a:pPr marL="221615" marR="18415" indent="234950" algn="r">
              <a:lnSpc>
                <a:spcPts val="1290"/>
              </a:lnSpc>
              <a:spcBef>
                <a:spcPts val="140"/>
              </a:spcBef>
            </a:pP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10" dirty="0">
                <a:latin typeface="Arial Narrow"/>
                <a:cs typeface="Arial Narrow"/>
              </a:rPr>
              <a:t>anad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N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-50" dirty="0">
                <a:latin typeface="Arial Narrow"/>
                <a:cs typeface="Arial Narrow"/>
              </a:rPr>
              <a:t>t</a:t>
            </a:r>
            <a:r>
              <a:rPr sz="1100" spc="105" dirty="0">
                <a:latin typeface="Arial Narrow"/>
                <a:cs typeface="Arial Narrow"/>
              </a:rPr>
              <a:t>h</a:t>
            </a:r>
            <a:r>
              <a:rPr sz="1100" spc="5" dirty="0">
                <a:latin typeface="Arial Narrow"/>
                <a:cs typeface="Arial Narrow"/>
              </a:rPr>
              <a:t>erla</a:t>
            </a:r>
            <a:r>
              <a:rPr sz="1100" spc="10" dirty="0">
                <a:latin typeface="Arial Narrow"/>
                <a:cs typeface="Arial Narrow"/>
              </a:rPr>
              <a:t>nds</a:t>
            </a:r>
            <a:endParaRPr sz="1100">
              <a:latin typeface="Arial Narrow"/>
              <a:cs typeface="Arial Narrow"/>
            </a:endParaRPr>
          </a:p>
          <a:p>
            <a:pPr marR="5715" algn="r">
              <a:lnSpc>
                <a:spcPts val="1245"/>
              </a:lnSpc>
            </a:pPr>
            <a:r>
              <a:rPr sz="1100" spc="10" dirty="0">
                <a:latin typeface="Arial Narrow"/>
                <a:cs typeface="Arial Narrow"/>
              </a:rPr>
              <a:t>Au</a:t>
            </a:r>
            <a:r>
              <a:rPr sz="1100" spc="50" dirty="0">
                <a:latin typeface="Arial Narrow"/>
                <a:cs typeface="Arial Narrow"/>
              </a:rPr>
              <a:t>st</a:t>
            </a:r>
            <a:r>
              <a:rPr sz="1100" spc="5" dirty="0">
                <a:latin typeface="Arial Narrow"/>
                <a:cs typeface="Arial Narrow"/>
              </a:rPr>
              <a:t>ria</a:t>
            </a:r>
            <a:endParaRPr sz="1100">
              <a:latin typeface="Arial Narrow"/>
              <a:cs typeface="Arial Narrow"/>
            </a:endParaRPr>
          </a:p>
          <a:p>
            <a:pPr marL="443865" marR="5715" indent="-13335" algn="r">
              <a:lnSpc>
                <a:spcPts val="1290"/>
              </a:lnSpc>
              <a:spcBef>
                <a:spcPts val="55"/>
              </a:spcBef>
            </a:pPr>
            <a:r>
              <a:rPr sz="1100" spc="5" dirty="0">
                <a:latin typeface="Arial Narrow"/>
                <a:cs typeface="Arial Narrow"/>
              </a:rPr>
              <a:t>Por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10" dirty="0">
                <a:latin typeface="Arial Narrow"/>
                <a:cs typeface="Arial Narrow"/>
              </a:rPr>
              <a:t>ug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Bel</a:t>
            </a:r>
            <a:r>
              <a:rPr sz="1100" spc="15" dirty="0">
                <a:latin typeface="Arial Narrow"/>
                <a:cs typeface="Arial Narrow"/>
              </a:rPr>
              <a:t>g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Arial Narrow"/>
                <a:cs typeface="Arial Narrow"/>
              </a:rPr>
              <a:t>u</a:t>
            </a:r>
            <a:r>
              <a:rPr sz="1100" spc="20" dirty="0">
                <a:latin typeface="Arial Narrow"/>
                <a:cs typeface="Arial Narrow"/>
              </a:rPr>
              <a:t>m</a:t>
            </a:r>
            <a:endParaRPr sz="1100">
              <a:latin typeface="Arial Narrow"/>
              <a:cs typeface="Arial Narrow"/>
            </a:endParaRPr>
          </a:p>
          <a:p>
            <a:pPr marR="5080" algn="r">
              <a:lnSpc>
                <a:spcPts val="1245"/>
              </a:lnSpc>
            </a:pPr>
            <a:r>
              <a:rPr sz="1100" spc="50" dirty="0">
                <a:latin typeface="Arial Narrow"/>
                <a:cs typeface="Arial Narrow"/>
              </a:rPr>
              <a:t>I</a:t>
            </a:r>
            <a:r>
              <a:rPr sz="1100" spc="-50" dirty="0">
                <a:latin typeface="Arial Narrow"/>
                <a:cs typeface="Arial Narrow"/>
              </a:rPr>
              <a:t>t</a:t>
            </a:r>
            <a:r>
              <a:rPr sz="1100" spc="5" dirty="0">
                <a:latin typeface="Arial Narrow"/>
                <a:cs typeface="Arial Narrow"/>
              </a:rPr>
              <a:t>aly</a:t>
            </a:r>
            <a:endParaRPr sz="1100">
              <a:latin typeface="Arial Narrow"/>
              <a:cs typeface="Arial Narrow"/>
            </a:endParaRPr>
          </a:p>
          <a:p>
            <a:pPr marL="156210" marR="5080" indent="339725" algn="r">
              <a:lnSpc>
                <a:spcPct val="98100"/>
              </a:lnSpc>
              <a:spcBef>
                <a:spcPts val="10"/>
              </a:spcBef>
            </a:pP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50" dirty="0">
                <a:latin typeface="Arial Narrow"/>
                <a:cs typeface="Arial Narrow"/>
              </a:rPr>
              <a:t>x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-50" dirty="0">
                <a:latin typeface="Arial Narrow"/>
                <a:cs typeface="Arial Narrow"/>
              </a:rPr>
              <a:t>c</a:t>
            </a:r>
            <a:r>
              <a:rPr sz="1100" spc="15" dirty="0">
                <a:latin typeface="Arial Narrow"/>
                <a:cs typeface="Arial Narrow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Sp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D</a:t>
            </a:r>
            <a:r>
              <a:rPr sz="1100" spc="10" dirty="0">
                <a:latin typeface="Arial Narrow"/>
                <a:cs typeface="Arial Narrow"/>
              </a:rPr>
              <a:t>en</a:t>
            </a: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5" dirty="0">
                <a:latin typeface="Arial Narrow"/>
                <a:cs typeface="Arial Narrow"/>
              </a:rPr>
              <a:t>ar</a:t>
            </a:r>
            <a:r>
              <a:rPr sz="1100" spc="10" dirty="0">
                <a:latin typeface="Arial Narrow"/>
                <a:cs typeface="Arial Narrow"/>
              </a:rPr>
              <a:t>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U</a:t>
            </a:r>
            <a:r>
              <a:rPr sz="1100" spc="5" dirty="0">
                <a:latin typeface="Arial Narrow"/>
                <a:cs typeface="Arial Narrow"/>
              </a:rPr>
              <a:t>ni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15" dirty="0">
                <a:latin typeface="Arial Narrow"/>
                <a:cs typeface="Arial Narrow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0" dirty="0">
                <a:latin typeface="Arial Narrow"/>
                <a:cs typeface="Arial Narrow"/>
              </a:rPr>
              <a:t>S</a:t>
            </a:r>
            <a:r>
              <a:rPr sz="1100" spc="-50" dirty="0">
                <a:latin typeface="Arial Narrow"/>
                <a:cs typeface="Arial Narrow"/>
              </a:rPr>
              <a:t>t</a:t>
            </a:r>
            <a:r>
              <a:rPr sz="1100" spc="10" dirty="0">
                <a:latin typeface="Arial Narrow"/>
                <a:cs typeface="Arial Narrow"/>
              </a:rPr>
              <a:t>a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10" dirty="0">
                <a:latin typeface="Arial Narrow"/>
                <a:cs typeface="Arial Narrow"/>
              </a:rPr>
              <a:t>es</a:t>
            </a:r>
            <a:endParaRPr sz="1100">
              <a:latin typeface="Arial Narrow"/>
              <a:cs typeface="Arial Narrow"/>
            </a:endParaRPr>
          </a:p>
          <a:p>
            <a:pPr marL="12700" marR="5080" indent="549275" algn="r">
              <a:lnSpc>
                <a:spcPts val="1300"/>
              </a:lnSpc>
              <a:spcBef>
                <a:spcPts val="130"/>
              </a:spcBef>
            </a:pPr>
            <a:r>
              <a:rPr sz="1100" spc="10" dirty="0">
                <a:latin typeface="Arial Narrow"/>
                <a:cs typeface="Arial Narrow"/>
              </a:rPr>
              <a:t>La</a:t>
            </a:r>
            <a:r>
              <a:rPr sz="1100" spc="50" dirty="0">
                <a:latin typeface="Arial Narrow"/>
                <a:cs typeface="Arial Narrow"/>
              </a:rPr>
              <a:t>tv</a:t>
            </a:r>
            <a:r>
              <a:rPr sz="1100" spc="5" dirty="0">
                <a:latin typeface="Arial Narrow"/>
                <a:cs typeface="Arial Narrow"/>
              </a:rPr>
              <a:t>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Slo</a:t>
            </a:r>
            <a:r>
              <a:rPr sz="1100" spc="50" dirty="0">
                <a:latin typeface="Arial Narrow"/>
                <a:cs typeface="Arial Narrow"/>
              </a:rPr>
              <a:t>v</a:t>
            </a:r>
            <a:r>
              <a:rPr sz="1100" spc="10" dirty="0">
                <a:latin typeface="Arial Narrow"/>
                <a:cs typeface="Arial Narrow"/>
              </a:rPr>
              <a:t>ak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105" dirty="0">
                <a:latin typeface="Arial Narrow"/>
                <a:cs typeface="Arial Narrow"/>
              </a:rPr>
              <a:t>p</a:t>
            </a:r>
            <a:r>
              <a:rPr sz="1100" spc="5" dirty="0">
                <a:latin typeface="Arial Narrow"/>
                <a:cs typeface="Arial Narrow"/>
              </a:rPr>
              <a:t>ublic</a:t>
            </a:r>
            <a:endParaRPr sz="1100">
              <a:latin typeface="Arial Narrow"/>
              <a:cs typeface="Arial Narrow"/>
            </a:endParaRPr>
          </a:p>
          <a:p>
            <a:pPr marL="470534" marR="12065" indent="-52705" algn="r">
              <a:lnSpc>
                <a:spcPts val="1290"/>
              </a:lnSpc>
            </a:pPr>
            <a:r>
              <a:rPr sz="1100" spc="5" dirty="0">
                <a:latin typeface="Arial Narrow"/>
                <a:cs typeface="Arial Narrow"/>
              </a:rPr>
              <a:t>Slo</a:t>
            </a:r>
            <a:r>
              <a:rPr sz="1100" spc="50" dirty="0">
                <a:latin typeface="Arial Narrow"/>
                <a:cs typeface="Arial Narrow"/>
              </a:rPr>
              <a:t>v</a:t>
            </a:r>
            <a:r>
              <a:rPr sz="1100" spc="5" dirty="0">
                <a:latin typeface="Arial Narrow"/>
                <a:cs typeface="Arial Narrow"/>
              </a:rPr>
              <a:t>enia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50" dirty="0">
                <a:latin typeface="Arial Narrow"/>
                <a:cs typeface="Arial Narrow"/>
              </a:rPr>
              <a:t>s</a:t>
            </a:r>
            <a:r>
              <a:rPr sz="1100" spc="-50" dirty="0">
                <a:latin typeface="Arial Narrow"/>
                <a:cs typeface="Arial Narrow"/>
              </a:rPr>
              <a:t>t</a:t>
            </a:r>
            <a:r>
              <a:rPr sz="1100" spc="105" dirty="0">
                <a:latin typeface="Arial Narrow"/>
                <a:cs typeface="Arial Narrow"/>
              </a:rPr>
              <a:t>o</a:t>
            </a:r>
            <a:r>
              <a:rPr sz="1100" spc="5" dirty="0">
                <a:latin typeface="Arial Narrow"/>
                <a:cs typeface="Arial Narrow"/>
              </a:rPr>
              <a:t>nia</a:t>
            </a:r>
            <a:endParaRPr sz="1100">
              <a:latin typeface="Arial Narrow"/>
              <a:cs typeface="Arial Narrow"/>
            </a:endParaRPr>
          </a:p>
          <a:p>
            <a:pPr marL="25400" marR="12065" indent="483234" algn="r">
              <a:lnSpc>
                <a:spcPts val="1300"/>
              </a:lnSpc>
            </a:pPr>
            <a:r>
              <a:rPr sz="1100" spc="55" dirty="0">
                <a:latin typeface="Arial Narrow"/>
                <a:cs typeface="Arial Narrow"/>
              </a:rPr>
              <a:t>T</a:t>
            </a:r>
            <a:r>
              <a:rPr sz="1100" spc="5" dirty="0">
                <a:latin typeface="Arial Narrow"/>
                <a:cs typeface="Arial Narrow"/>
              </a:rPr>
              <a:t>ur</a:t>
            </a:r>
            <a:r>
              <a:rPr sz="1100" spc="50" dirty="0">
                <a:latin typeface="Arial Narrow"/>
                <a:cs typeface="Arial Narrow"/>
              </a:rPr>
              <a:t>k</a:t>
            </a:r>
            <a:r>
              <a:rPr sz="1100" spc="10" dirty="0">
                <a:latin typeface="Arial Narrow"/>
                <a:cs typeface="Arial Narrow"/>
              </a:rPr>
              <a:t>ey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-50" dirty="0">
                <a:latin typeface="Arial Narrow"/>
                <a:cs typeface="Arial Narrow"/>
              </a:rPr>
              <a:t>z</a:t>
            </a:r>
            <a:r>
              <a:rPr sz="1100" spc="105" dirty="0">
                <a:latin typeface="Arial Narrow"/>
                <a:cs typeface="Arial Narrow"/>
              </a:rPr>
              <a:t>e</a:t>
            </a:r>
            <a:r>
              <a:rPr sz="1100" spc="-50" dirty="0">
                <a:latin typeface="Arial Narrow"/>
                <a:cs typeface="Arial Narrow"/>
              </a:rPr>
              <a:t>c</a:t>
            </a:r>
            <a:r>
              <a:rPr sz="1100" spc="15" dirty="0">
                <a:latin typeface="Arial Narrow"/>
                <a:cs typeface="Arial Narrow"/>
              </a:rPr>
              <a:t>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spc="5" dirty="0">
                <a:latin typeface="Arial Narrow"/>
                <a:cs typeface="Arial Narrow"/>
              </a:rPr>
              <a:t>epublic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883919" y="1623307"/>
            <a:ext cx="2642870" cy="4312920"/>
          </a:xfrm>
          <a:custGeom>
            <a:avLst/>
            <a:gdLst/>
            <a:ahLst/>
            <a:cxnLst/>
            <a:rect l="l" t="t" r="r" b="b"/>
            <a:pathLst>
              <a:path w="2642870" h="4312920">
                <a:moveTo>
                  <a:pt x="0" y="4312828"/>
                </a:moveTo>
                <a:lnTo>
                  <a:pt x="2642497" y="4312828"/>
                </a:lnTo>
                <a:lnTo>
                  <a:pt x="2642497" y="0"/>
                </a:lnTo>
                <a:lnTo>
                  <a:pt x="0" y="0"/>
                </a:lnTo>
                <a:lnTo>
                  <a:pt x="0" y="4312828"/>
                </a:lnTo>
                <a:close/>
              </a:path>
            </a:pathLst>
          </a:custGeom>
          <a:solidFill>
            <a:srgbClr val="F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886007" y="1618884"/>
            <a:ext cx="0" cy="4313555"/>
          </a:xfrm>
          <a:custGeom>
            <a:avLst/>
            <a:gdLst/>
            <a:ahLst/>
            <a:cxnLst/>
            <a:rect l="l" t="t" r="r" b="b"/>
            <a:pathLst>
              <a:path h="4313555">
                <a:moveTo>
                  <a:pt x="0" y="0"/>
                </a:moveTo>
                <a:lnTo>
                  <a:pt x="0" y="4312965"/>
                </a:lnTo>
              </a:path>
            </a:pathLst>
          </a:custGeom>
          <a:ln w="14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13027" y="1618884"/>
            <a:ext cx="0" cy="4313555"/>
          </a:xfrm>
          <a:custGeom>
            <a:avLst/>
            <a:gdLst/>
            <a:ahLst/>
            <a:cxnLst/>
            <a:rect l="l" t="t" r="r" b="b"/>
            <a:pathLst>
              <a:path h="4313555">
                <a:moveTo>
                  <a:pt x="0" y="0"/>
                </a:moveTo>
                <a:lnTo>
                  <a:pt x="0" y="4312965"/>
                </a:lnTo>
              </a:path>
            </a:pathLst>
          </a:custGeom>
          <a:ln w="14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53108" y="1618884"/>
            <a:ext cx="0" cy="4178300"/>
          </a:xfrm>
          <a:custGeom>
            <a:avLst/>
            <a:gdLst/>
            <a:ahLst/>
            <a:cxnLst/>
            <a:rect l="l" t="t" r="r" b="b"/>
            <a:pathLst>
              <a:path h="4178300">
                <a:moveTo>
                  <a:pt x="0" y="0"/>
                </a:moveTo>
                <a:lnTo>
                  <a:pt x="0" y="4178006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53108" y="587284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9009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207071" y="1618884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942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207071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207071" y="1927098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422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207071" y="211647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40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207071" y="230636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838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207071" y="2495732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40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207071" y="2685623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21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207071" y="287548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81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207071" y="305229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52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07071" y="3242188"/>
            <a:ext cx="0" cy="2689860"/>
          </a:xfrm>
          <a:custGeom>
            <a:avLst/>
            <a:gdLst/>
            <a:ahLst/>
            <a:cxnLst/>
            <a:rect l="l" t="t" r="r" b="b"/>
            <a:pathLst>
              <a:path h="2689860">
                <a:moveTo>
                  <a:pt x="0" y="0"/>
                </a:moveTo>
                <a:lnTo>
                  <a:pt x="0" y="2689661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7243" y="1618884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942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7243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7243" y="1927098"/>
            <a:ext cx="0" cy="4004945"/>
          </a:xfrm>
          <a:custGeom>
            <a:avLst/>
            <a:gdLst/>
            <a:ahLst/>
            <a:cxnLst/>
            <a:rect l="l" t="t" r="r" b="b"/>
            <a:pathLst>
              <a:path h="4004945">
                <a:moveTo>
                  <a:pt x="0" y="0"/>
                </a:moveTo>
                <a:lnTo>
                  <a:pt x="0" y="4004751"/>
                </a:lnTo>
              </a:path>
            </a:pathLst>
          </a:custGeom>
          <a:ln w="144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74187" y="1618884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942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74187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874187" y="1927098"/>
            <a:ext cx="0" cy="4004945"/>
          </a:xfrm>
          <a:custGeom>
            <a:avLst/>
            <a:gdLst/>
            <a:ahLst/>
            <a:cxnLst/>
            <a:rect l="l" t="t" r="r" b="b"/>
            <a:pathLst>
              <a:path h="4004945">
                <a:moveTo>
                  <a:pt x="0" y="0"/>
                </a:moveTo>
                <a:lnTo>
                  <a:pt x="0" y="4004751"/>
                </a:lnTo>
              </a:path>
            </a:pathLst>
          </a:custGeom>
          <a:ln w="14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201390" y="1618884"/>
            <a:ext cx="0" cy="4313555"/>
          </a:xfrm>
          <a:custGeom>
            <a:avLst/>
            <a:gdLst/>
            <a:ahLst/>
            <a:cxnLst/>
            <a:rect l="l" t="t" r="r" b="b"/>
            <a:pathLst>
              <a:path h="4313555">
                <a:moveTo>
                  <a:pt x="0" y="0"/>
                </a:moveTo>
                <a:lnTo>
                  <a:pt x="0" y="4312965"/>
                </a:lnTo>
              </a:path>
            </a:pathLst>
          </a:custGeom>
          <a:ln w="139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86020" y="1612539"/>
            <a:ext cx="0" cy="4326255"/>
          </a:xfrm>
          <a:custGeom>
            <a:avLst/>
            <a:gdLst/>
            <a:ahLst/>
            <a:cxnLst/>
            <a:rect l="l" t="t" r="r" b="b"/>
            <a:pathLst>
              <a:path h="4326255">
                <a:moveTo>
                  <a:pt x="0" y="0"/>
                </a:moveTo>
                <a:lnTo>
                  <a:pt x="0" y="4325648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213049" y="1612539"/>
            <a:ext cx="0" cy="4326255"/>
          </a:xfrm>
          <a:custGeom>
            <a:avLst/>
            <a:gdLst/>
            <a:ahLst/>
            <a:cxnLst/>
            <a:rect l="l" t="t" r="r" b="b"/>
            <a:pathLst>
              <a:path h="4326255">
                <a:moveTo>
                  <a:pt x="0" y="0"/>
                </a:moveTo>
                <a:lnTo>
                  <a:pt x="0" y="4325648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53127" y="1612539"/>
            <a:ext cx="0" cy="4184650"/>
          </a:xfrm>
          <a:custGeom>
            <a:avLst/>
            <a:gdLst/>
            <a:ahLst/>
            <a:cxnLst/>
            <a:rect l="l" t="t" r="r" b="b"/>
            <a:pathLst>
              <a:path h="4184650">
                <a:moveTo>
                  <a:pt x="0" y="0"/>
                </a:moveTo>
                <a:lnTo>
                  <a:pt x="0" y="4184350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53127" y="587284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347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207108" y="1612539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287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07108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207108" y="1927098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422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207108" y="211647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4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207108" y="230636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838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207108" y="2495732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4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207108" y="2685623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21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207108" y="287548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81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207108" y="305229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52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207108" y="3242188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10">
                <a:moveTo>
                  <a:pt x="0" y="0"/>
                </a:moveTo>
                <a:lnTo>
                  <a:pt x="0" y="269600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47264" y="1612539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287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47264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47264" y="1927098"/>
            <a:ext cx="0" cy="4011295"/>
          </a:xfrm>
          <a:custGeom>
            <a:avLst/>
            <a:gdLst/>
            <a:ahLst/>
            <a:cxnLst/>
            <a:rect l="l" t="t" r="r" b="b"/>
            <a:pathLst>
              <a:path h="4011295">
                <a:moveTo>
                  <a:pt x="0" y="0"/>
                </a:moveTo>
                <a:lnTo>
                  <a:pt x="0" y="4011090"/>
                </a:lnTo>
              </a:path>
            </a:pathLst>
          </a:custGeom>
          <a:ln w="27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874215" y="1612539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287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874215" y="174976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05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874215" y="1927098"/>
            <a:ext cx="0" cy="4011295"/>
          </a:xfrm>
          <a:custGeom>
            <a:avLst/>
            <a:gdLst/>
            <a:ahLst/>
            <a:cxnLst/>
            <a:rect l="l" t="t" r="r" b="b"/>
            <a:pathLst>
              <a:path h="4011295">
                <a:moveTo>
                  <a:pt x="0" y="0"/>
                </a:moveTo>
                <a:lnTo>
                  <a:pt x="0" y="4011090"/>
                </a:lnTo>
              </a:path>
            </a:pathLst>
          </a:custGeom>
          <a:ln w="2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201414" y="1612539"/>
            <a:ext cx="0" cy="4326255"/>
          </a:xfrm>
          <a:custGeom>
            <a:avLst/>
            <a:gdLst/>
            <a:ahLst/>
            <a:cxnLst/>
            <a:rect l="l" t="t" r="r" b="b"/>
            <a:pathLst>
              <a:path h="4326255">
                <a:moveTo>
                  <a:pt x="0" y="0"/>
                </a:moveTo>
                <a:lnTo>
                  <a:pt x="0" y="4325648"/>
                </a:lnTo>
              </a:path>
            </a:pathLst>
          </a:custGeom>
          <a:ln w="27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528599" y="1612539"/>
            <a:ext cx="0" cy="4326255"/>
          </a:xfrm>
          <a:custGeom>
            <a:avLst/>
            <a:gdLst/>
            <a:ahLst/>
            <a:cxnLst/>
            <a:rect l="l" t="t" r="r" b="b"/>
            <a:pathLst>
              <a:path h="4326255">
                <a:moveTo>
                  <a:pt x="0" y="0"/>
                </a:moveTo>
                <a:lnTo>
                  <a:pt x="0" y="4325648"/>
                </a:lnTo>
              </a:path>
            </a:pathLst>
          </a:custGeom>
          <a:ln w="27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879378" y="1625254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879378" y="1815145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879378" y="2004593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879378" y="2194483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879378" y="2384267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79378" y="2561082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879378" y="2750972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879378" y="2940862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79378" y="3130235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879378" y="3320125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879378" y="3509573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879378" y="3686799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879378" y="3876687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879378" y="4066068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879378" y="4255948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40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79378" y="4445835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79378" y="4622619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879378" y="4812488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79378" y="5002333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879378" y="5191798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879378" y="5381661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879378" y="5571113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879378" y="5748308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76" y="0"/>
                </a:lnTo>
              </a:path>
            </a:pathLst>
          </a:custGeom>
          <a:ln w="13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872812" y="1625245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872812" y="181512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872812" y="200460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72812" y="2194471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872812" y="238426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872812" y="256108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72812" y="275096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72812" y="294084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872812" y="3130234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72812" y="332011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872812" y="350957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72812" y="3686802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72812" y="3876687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72812" y="406606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72812" y="425594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872812" y="4445835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872812" y="462261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72812" y="481248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72812" y="5002333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872812" y="519179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72812" y="5381660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872812" y="5571112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5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872812" y="5748308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852" y="0"/>
                </a:lnTo>
              </a:path>
            </a:pathLst>
          </a:custGeom>
          <a:ln w="26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79378" y="1618884"/>
            <a:ext cx="2656205" cy="4325620"/>
          </a:xfrm>
          <a:custGeom>
            <a:avLst/>
            <a:gdLst/>
            <a:ahLst/>
            <a:cxnLst/>
            <a:rect l="l" t="t" r="r" b="b"/>
            <a:pathLst>
              <a:path w="2656204" h="4325620">
                <a:moveTo>
                  <a:pt x="13258" y="0"/>
                </a:moveTo>
                <a:lnTo>
                  <a:pt x="0" y="12740"/>
                </a:lnTo>
                <a:lnTo>
                  <a:pt x="0" y="4325620"/>
                </a:lnTo>
                <a:lnTo>
                  <a:pt x="2642676" y="4325620"/>
                </a:lnTo>
                <a:lnTo>
                  <a:pt x="2655722" y="4312965"/>
                </a:lnTo>
                <a:lnTo>
                  <a:pt x="13258" y="4312965"/>
                </a:lnTo>
                <a:lnTo>
                  <a:pt x="13258" y="0"/>
                </a:lnTo>
                <a:close/>
              </a:path>
              <a:path w="2656204" h="4325620">
                <a:moveTo>
                  <a:pt x="2655722" y="0"/>
                </a:moveTo>
                <a:lnTo>
                  <a:pt x="2642676" y="0"/>
                </a:lnTo>
                <a:lnTo>
                  <a:pt x="2642676" y="4312965"/>
                </a:lnTo>
                <a:lnTo>
                  <a:pt x="2655722" y="4312965"/>
                </a:lnTo>
                <a:lnTo>
                  <a:pt x="2655722" y="0"/>
                </a:lnTo>
                <a:close/>
              </a:path>
              <a:path w="2656204" h="4325620">
                <a:moveTo>
                  <a:pt x="13258" y="0"/>
                </a:moveTo>
                <a:lnTo>
                  <a:pt x="0" y="0"/>
                </a:lnTo>
                <a:lnTo>
                  <a:pt x="0" y="12740"/>
                </a:lnTo>
                <a:lnTo>
                  <a:pt x="13258" y="0"/>
                </a:lnTo>
                <a:close/>
              </a:path>
              <a:path w="2656204" h="4325620">
                <a:moveTo>
                  <a:pt x="2642676" y="0"/>
                </a:moveTo>
                <a:lnTo>
                  <a:pt x="13258" y="0"/>
                </a:lnTo>
                <a:lnTo>
                  <a:pt x="13258" y="12740"/>
                </a:lnTo>
                <a:lnTo>
                  <a:pt x="2642676" y="12740"/>
                </a:lnTo>
                <a:lnTo>
                  <a:pt x="2642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879402" y="1618879"/>
            <a:ext cx="2656205" cy="4325620"/>
          </a:xfrm>
          <a:custGeom>
            <a:avLst/>
            <a:gdLst/>
            <a:ahLst/>
            <a:cxnLst/>
            <a:rect l="l" t="t" r="r" b="b"/>
            <a:pathLst>
              <a:path w="2656204" h="4325620">
                <a:moveTo>
                  <a:pt x="0" y="0"/>
                </a:moveTo>
                <a:lnTo>
                  <a:pt x="2642672" y="0"/>
                </a:lnTo>
                <a:lnTo>
                  <a:pt x="2655722" y="0"/>
                </a:lnTo>
                <a:lnTo>
                  <a:pt x="2655722" y="4312969"/>
                </a:lnTo>
                <a:lnTo>
                  <a:pt x="2642672" y="4325624"/>
                </a:lnTo>
                <a:lnTo>
                  <a:pt x="0" y="4325624"/>
                </a:lnTo>
                <a:lnTo>
                  <a:pt x="0" y="4312969"/>
                </a:lnTo>
                <a:lnTo>
                  <a:pt x="0" y="0"/>
                </a:lnTo>
                <a:close/>
              </a:path>
            </a:pathLst>
          </a:custGeom>
          <a:ln w="13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79402" y="1618879"/>
            <a:ext cx="2642870" cy="4313555"/>
          </a:xfrm>
          <a:custGeom>
            <a:avLst/>
            <a:gdLst/>
            <a:ahLst/>
            <a:cxnLst/>
            <a:rect l="l" t="t" r="r" b="b"/>
            <a:pathLst>
              <a:path w="2642870" h="4313555">
                <a:moveTo>
                  <a:pt x="13236" y="4312969"/>
                </a:moveTo>
                <a:lnTo>
                  <a:pt x="0" y="4312969"/>
                </a:lnTo>
                <a:lnTo>
                  <a:pt x="2642672" y="4312969"/>
                </a:lnTo>
                <a:lnTo>
                  <a:pt x="2642672" y="0"/>
                </a:lnTo>
                <a:lnTo>
                  <a:pt x="2642672" y="12732"/>
                </a:lnTo>
                <a:lnTo>
                  <a:pt x="0" y="12732"/>
                </a:lnTo>
                <a:lnTo>
                  <a:pt x="13236" y="0"/>
                </a:lnTo>
                <a:lnTo>
                  <a:pt x="13236" y="4312969"/>
                </a:lnTo>
                <a:close/>
              </a:path>
            </a:pathLst>
          </a:custGeom>
          <a:ln w="13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64797" y="1673827"/>
            <a:ext cx="1334770" cy="76200"/>
          </a:xfrm>
          <a:custGeom>
            <a:avLst/>
            <a:gdLst/>
            <a:ahLst/>
            <a:cxnLst/>
            <a:rect l="l" t="t" r="r" b="b"/>
            <a:pathLst>
              <a:path w="1334770" h="76200">
                <a:moveTo>
                  <a:pt x="0" y="75938"/>
                </a:moveTo>
                <a:lnTo>
                  <a:pt x="1334225" y="75938"/>
                </a:lnTo>
                <a:lnTo>
                  <a:pt x="1334225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73513" y="1682221"/>
            <a:ext cx="1348105" cy="88900"/>
          </a:xfrm>
          <a:custGeom>
            <a:avLst/>
            <a:gdLst/>
            <a:ahLst/>
            <a:cxnLst/>
            <a:rect l="l" t="t" r="r" b="b"/>
            <a:pathLst>
              <a:path w="1348104" h="88900">
                <a:moveTo>
                  <a:pt x="13258" y="0"/>
                </a:moveTo>
                <a:lnTo>
                  <a:pt x="0" y="12588"/>
                </a:lnTo>
                <a:lnTo>
                  <a:pt x="0" y="88666"/>
                </a:lnTo>
                <a:lnTo>
                  <a:pt x="1334231" y="88666"/>
                </a:lnTo>
                <a:lnTo>
                  <a:pt x="1347490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1348104" h="88900">
                <a:moveTo>
                  <a:pt x="1347490" y="0"/>
                </a:moveTo>
                <a:lnTo>
                  <a:pt x="1334231" y="0"/>
                </a:lnTo>
                <a:lnTo>
                  <a:pt x="1334231" y="75925"/>
                </a:lnTo>
                <a:lnTo>
                  <a:pt x="1347490" y="75925"/>
                </a:lnTo>
                <a:lnTo>
                  <a:pt x="1347490" y="0"/>
                </a:lnTo>
                <a:close/>
              </a:path>
              <a:path w="1348104" h="88900">
                <a:moveTo>
                  <a:pt x="13258" y="0"/>
                </a:moveTo>
                <a:lnTo>
                  <a:pt x="0" y="0"/>
                </a:lnTo>
                <a:lnTo>
                  <a:pt x="0" y="12588"/>
                </a:lnTo>
                <a:lnTo>
                  <a:pt x="13258" y="0"/>
                </a:lnTo>
                <a:close/>
              </a:path>
              <a:path w="1348104" h="88900">
                <a:moveTo>
                  <a:pt x="1334231" y="0"/>
                </a:moveTo>
                <a:lnTo>
                  <a:pt x="13258" y="0"/>
                </a:lnTo>
                <a:lnTo>
                  <a:pt x="13258" y="12588"/>
                </a:lnTo>
                <a:lnTo>
                  <a:pt x="1334231" y="12588"/>
                </a:lnTo>
                <a:lnTo>
                  <a:pt x="1334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73538" y="1682242"/>
            <a:ext cx="1348105" cy="88900"/>
          </a:xfrm>
          <a:custGeom>
            <a:avLst/>
            <a:gdLst/>
            <a:ahLst/>
            <a:cxnLst/>
            <a:rect l="l" t="t" r="r" b="b"/>
            <a:pathLst>
              <a:path w="1348104" h="88900">
                <a:moveTo>
                  <a:pt x="0" y="0"/>
                </a:moveTo>
                <a:lnTo>
                  <a:pt x="1334246" y="0"/>
                </a:lnTo>
                <a:lnTo>
                  <a:pt x="1347482" y="0"/>
                </a:lnTo>
                <a:lnTo>
                  <a:pt x="1347482" y="75916"/>
                </a:lnTo>
                <a:lnTo>
                  <a:pt x="1334246" y="88649"/>
                </a:lnTo>
                <a:lnTo>
                  <a:pt x="0" y="8864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73538" y="1682242"/>
            <a:ext cx="1334770" cy="76200"/>
          </a:xfrm>
          <a:custGeom>
            <a:avLst/>
            <a:gdLst/>
            <a:ahLst/>
            <a:cxnLst/>
            <a:rect l="l" t="t" r="r" b="b"/>
            <a:pathLst>
              <a:path w="1334770" h="76200">
                <a:moveTo>
                  <a:pt x="13236" y="75916"/>
                </a:moveTo>
                <a:lnTo>
                  <a:pt x="0" y="75916"/>
                </a:lnTo>
                <a:lnTo>
                  <a:pt x="1334246" y="75916"/>
                </a:lnTo>
                <a:lnTo>
                  <a:pt x="1334246" y="0"/>
                </a:lnTo>
                <a:lnTo>
                  <a:pt x="1334246" y="12553"/>
                </a:lnTo>
                <a:lnTo>
                  <a:pt x="0" y="12553"/>
                </a:lnTo>
                <a:lnTo>
                  <a:pt x="13236" y="0"/>
                </a:lnTo>
                <a:lnTo>
                  <a:pt x="13236" y="75916"/>
                </a:lnTo>
                <a:close/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64797" y="1863816"/>
            <a:ext cx="1177925" cy="63500"/>
          </a:xfrm>
          <a:custGeom>
            <a:avLst/>
            <a:gdLst/>
            <a:ahLst/>
            <a:cxnLst/>
            <a:rect l="l" t="t" r="r" b="b"/>
            <a:pathLst>
              <a:path w="1177925" h="63500">
                <a:moveTo>
                  <a:pt x="0" y="63281"/>
                </a:moveTo>
                <a:lnTo>
                  <a:pt x="1177338" y="63281"/>
                </a:lnTo>
                <a:lnTo>
                  <a:pt x="1177338" y="0"/>
                </a:lnTo>
                <a:lnTo>
                  <a:pt x="0" y="0"/>
                </a:lnTo>
                <a:lnTo>
                  <a:pt x="0" y="6328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73513" y="1872112"/>
            <a:ext cx="1190625" cy="76200"/>
          </a:xfrm>
          <a:custGeom>
            <a:avLst/>
            <a:gdLst/>
            <a:ahLst/>
            <a:cxnLst/>
            <a:rect l="l" t="t" r="r" b="b"/>
            <a:pathLst>
              <a:path w="1190625" h="76200">
                <a:moveTo>
                  <a:pt x="13258" y="0"/>
                </a:moveTo>
                <a:lnTo>
                  <a:pt x="0" y="12557"/>
                </a:lnTo>
                <a:lnTo>
                  <a:pt x="0" y="75925"/>
                </a:lnTo>
                <a:lnTo>
                  <a:pt x="1177442" y="75925"/>
                </a:lnTo>
                <a:lnTo>
                  <a:pt x="1190487" y="63185"/>
                </a:lnTo>
                <a:lnTo>
                  <a:pt x="13258" y="63185"/>
                </a:lnTo>
                <a:lnTo>
                  <a:pt x="13258" y="0"/>
                </a:lnTo>
                <a:close/>
              </a:path>
              <a:path w="1190625" h="76200">
                <a:moveTo>
                  <a:pt x="1190487" y="0"/>
                </a:moveTo>
                <a:lnTo>
                  <a:pt x="1177442" y="0"/>
                </a:lnTo>
                <a:lnTo>
                  <a:pt x="1177442" y="63185"/>
                </a:lnTo>
                <a:lnTo>
                  <a:pt x="1190487" y="63185"/>
                </a:lnTo>
                <a:lnTo>
                  <a:pt x="1190487" y="0"/>
                </a:lnTo>
                <a:close/>
              </a:path>
              <a:path w="1190625" h="762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1190625" h="76200">
                <a:moveTo>
                  <a:pt x="1177442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1177442" y="12557"/>
                </a:lnTo>
                <a:lnTo>
                  <a:pt x="1177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73538" y="1872124"/>
            <a:ext cx="1190625" cy="76200"/>
          </a:xfrm>
          <a:custGeom>
            <a:avLst/>
            <a:gdLst/>
            <a:ahLst/>
            <a:cxnLst/>
            <a:rect l="l" t="t" r="r" b="b"/>
            <a:pathLst>
              <a:path w="1190625" h="76200">
                <a:moveTo>
                  <a:pt x="0" y="0"/>
                </a:moveTo>
                <a:lnTo>
                  <a:pt x="1177427" y="0"/>
                </a:lnTo>
                <a:lnTo>
                  <a:pt x="1190477" y="0"/>
                </a:lnTo>
                <a:lnTo>
                  <a:pt x="1190477" y="63154"/>
                </a:lnTo>
                <a:lnTo>
                  <a:pt x="1177427" y="75916"/>
                </a:lnTo>
                <a:lnTo>
                  <a:pt x="0" y="75916"/>
                </a:lnTo>
                <a:lnTo>
                  <a:pt x="0" y="63154"/>
                </a:lnTo>
                <a:lnTo>
                  <a:pt x="0" y="0"/>
                </a:lnTo>
                <a:close/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73538" y="1872124"/>
            <a:ext cx="1177925" cy="63500"/>
          </a:xfrm>
          <a:custGeom>
            <a:avLst/>
            <a:gdLst/>
            <a:ahLst/>
            <a:cxnLst/>
            <a:rect l="l" t="t" r="r" b="b"/>
            <a:pathLst>
              <a:path w="1177925" h="63500">
                <a:moveTo>
                  <a:pt x="13236" y="63154"/>
                </a:moveTo>
                <a:lnTo>
                  <a:pt x="0" y="63154"/>
                </a:lnTo>
                <a:lnTo>
                  <a:pt x="1177427" y="63154"/>
                </a:lnTo>
                <a:lnTo>
                  <a:pt x="1177427" y="0"/>
                </a:lnTo>
                <a:lnTo>
                  <a:pt x="1177427" y="12553"/>
                </a:lnTo>
                <a:lnTo>
                  <a:pt x="0" y="12553"/>
                </a:lnTo>
                <a:lnTo>
                  <a:pt x="13236" y="0"/>
                </a:lnTo>
                <a:lnTo>
                  <a:pt x="13236" y="63154"/>
                </a:lnTo>
                <a:close/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64797" y="2040520"/>
            <a:ext cx="694055" cy="76200"/>
          </a:xfrm>
          <a:custGeom>
            <a:avLst/>
            <a:gdLst/>
            <a:ahLst/>
            <a:cxnLst/>
            <a:rect l="l" t="t" r="r" b="b"/>
            <a:pathLst>
              <a:path w="694054" h="76200">
                <a:moveTo>
                  <a:pt x="0" y="75950"/>
                </a:moveTo>
                <a:lnTo>
                  <a:pt x="693480" y="75950"/>
                </a:lnTo>
                <a:lnTo>
                  <a:pt x="693480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73513" y="2048926"/>
            <a:ext cx="706755" cy="88900"/>
          </a:xfrm>
          <a:custGeom>
            <a:avLst/>
            <a:gdLst/>
            <a:ahLst/>
            <a:cxnLst/>
            <a:rect l="l" t="t" r="r" b="b"/>
            <a:pathLst>
              <a:path w="706754" h="88900">
                <a:moveTo>
                  <a:pt x="13258" y="0"/>
                </a:moveTo>
                <a:lnTo>
                  <a:pt x="0" y="12557"/>
                </a:lnTo>
                <a:lnTo>
                  <a:pt x="0" y="88483"/>
                </a:lnTo>
                <a:lnTo>
                  <a:pt x="693419" y="88483"/>
                </a:lnTo>
                <a:lnTo>
                  <a:pt x="706678" y="75895"/>
                </a:lnTo>
                <a:lnTo>
                  <a:pt x="13258" y="75895"/>
                </a:lnTo>
                <a:lnTo>
                  <a:pt x="13258" y="0"/>
                </a:lnTo>
                <a:close/>
              </a:path>
              <a:path w="706754" h="88900">
                <a:moveTo>
                  <a:pt x="706678" y="0"/>
                </a:moveTo>
                <a:lnTo>
                  <a:pt x="693419" y="0"/>
                </a:lnTo>
                <a:lnTo>
                  <a:pt x="693419" y="75895"/>
                </a:lnTo>
                <a:lnTo>
                  <a:pt x="706678" y="75895"/>
                </a:lnTo>
                <a:lnTo>
                  <a:pt x="706678" y="0"/>
                </a:lnTo>
                <a:close/>
              </a:path>
              <a:path w="706754" h="889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706754" h="88900">
                <a:moveTo>
                  <a:pt x="693419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693419" y="12557"/>
                </a:lnTo>
                <a:lnTo>
                  <a:pt x="693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73538" y="2048914"/>
            <a:ext cx="706755" cy="88900"/>
          </a:xfrm>
          <a:custGeom>
            <a:avLst/>
            <a:gdLst/>
            <a:ahLst/>
            <a:cxnLst/>
            <a:rect l="l" t="t" r="r" b="b"/>
            <a:pathLst>
              <a:path w="706754" h="88900">
                <a:moveTo>
                  <a:pt x="0" y="0"/>
                </a:moveTo>
                <a:lnTo>
                  <a:pt x="693425" y="0"/>
                </a:lnTo>
                <a:lnTo>
                  <a:pt x="706661" y="0"/>
                </a:lnTo>
                <a:lnTo>
                  <a:pt x="706661" y="75916"/>
                </a:lnTo>
                <a:lnTo>
                  <a:pt x="693425" y="88499"/>
                </a:lnTo>
                <a:lnTo>
                  <a:pt x="0" y="8849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73538" y="2048914"/>
            <a:ext cx="693420" cy="76200"/>
          </a:xfrm>
          <a:custGeom>
            <a:avLst/>
            <a:gdLst/>
            <a:ahLst/>
            <a:cxnLst/>
            <a:rect l="l" t="t" r="r" b="b"/>
            <a:pathLst>
              <a:path w="693420" h="76200">
                <a:moveTo>
                  <a:pt x="13236" y="75916"/>
                </a:moveTo>
                <a:lnTo>
                  <a:pt x="0" y="75916"/>
                </a:lnTo>
                <a:lnTo>
                  <a:pt x="693425" y="75916"/>
                </a:lnTo>
                <a:lnTo>
                  <a:pt x="693425" y="0"/>
                </a:lnTo>
                <a:lnTo>
                  <a:pt x="693425" y="12583"/>
                </a:lnTo>
                <a:lnTo>
                  <a:pt x="0" y="12583"/>
                </a:lnTo>
                <a:lnTo>
                  <a:pt x="13236" y="0"/>
                </a:lnTo>
                <a:lnTo>
                  <a:pt x="13236" y="75916"/>
                </a:lnTo>
                <a:close/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64797" y="2230410"/>
            <a:ext cx="589280" cy="76200"/>
          </a:xfrm>
          <a:custGeom>
            <a:avLst/>
            <a:gdLst/>
            <a:ahLst/>
            <a:cxnLst/>
            <a:rect l="l" t="t" r="r" b="b"/>
            <a:pathLst>
              <a:path w="589279" h="76200">
                <a:moveTo>
                  <a:pt x="0" y="75950"/>
                </a:moveTo>
                <a:lnTo>
                  <a:pt x="588870" y="75950"/>
                </a:lnTo>
                <a:lnTo>
                  <a:pt x="588870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73513" y="2238817"/>
            <a:ext cx="601980" cy="88900"/>
          </a:xfrm>
          <a:custGeom>
            <a:avLst/>
            <a:gdLst/>
            <a:ahLst/>
            <a:cxnLst/>
            <a:rect l="l" t="t" r="r" b="b"/>
            <a:pathLst>
              <a:path w="601979" h="88900">
                <a:moveTo>
                  <a:pt x="13258" y="0"/>
                </a:moveTo>
                <a:lnTo>
                  <a:pt x="0" y="12557"/>
                </a:lnTo>
                <a:lnTo>
                  <a:pt x="0" y="88483"/>
                </a:lnTo>
                <a:lnTo>
                  <a:pt x="588904" y="88483"/>
                </a:lnTo>
                <a:lnTo>
                  <a:pt x="601614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601979" h="88900">
                <a:moveTo>
                  <a:pt x="601614" y="0"/>
                </a:moveTo>
                <a:lnTo>
                  <a:pt x="588904" y="0"/>
                </a:lnTo>
                <a:lnTo>
                  <a:pt x="588904" y="75925"/>
                </a:lnTo>
                <a:lnTo>
                  <a:pt x="601614" y="75925"/>
                </a:lnTo>
                <a:lnTo>
                  <a:pt x="601614" y="0"/>
                </a:lnTo>
                <a:close/>
              </a:path>
              <a:path w="601979" h="889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601979" h="88900">
                <a:moveTo>
                  <a:pt x="588904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588904" y="12557"/>
                </a:lnTo>
                <a:lnTo>
                  <a:pt x="588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73538" y="2238795"/>
            <a:ext cx="601980" cy="88900"/>
          </a:xfrm>
          <a:custGeom>
            <a:avLst/>
            <a:gdLst/>
            <a:ahLst/>
            <a:cxnLst/>
            <a:rect l="l" t="t" r="r" b="b"/>
            <a:pathLst>
              <a:path w="601979" h="88900">
                <a:moveTo>
                  <a:pt x="0" y="0"/>
                </a:moveTo>
                <a:lnTo>
                  <a:pt x="588900" y="0"/>
                </a:lnTo>
                <a:lnTo>
                  <a:pt x="601608" y="0"/>
                </a:lnTo>
                <a:lnTo>
                  <a:pt x="601608" y="75946"/>
                </a:lnTo>
                <a:lnTo>
                  <a:pt x="588900" y="88499"/>
                </a:lnTo>
                <a:lnTo>
                  <a:pt x="0" y="88499"/>
                </a:lnTo>
                <a:lnTo>
                  <a:pt x="0" y="75946"/>
                </a:lnTo>
                <a:lnTo>
                  <a:pt x="0" y="0"/>
                </a:lnTo>
                <a:close/>
              </a:path>
            </a:pathLst>
          </a:custGeom>
          <a:ln w="12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73538" y="2238795"/>
            <a:ext cx="589280" cy="76200"/>
          </a:xfrm>
          <a:custGeom>
            <a:avLst/>
            <a:gdLst/>
            <a:ahLst/>
            <a:cxnLst/>
            <a:rect l="l" t="t" r="r" b="b"/>
            <a:pathLst>
              <a:path w="589279" h="76200">
                <a:moveTo>
                  <a:pt x="13236" y="75946"/>
                </a:moveTo>
                <a:lnTo>
                  <a:pt x="0" y="75946"/>
                </a:lnTo>
                <a:lnTo>
                  <a:pt x="588900" y="75946"/>
                </a:lnTo>
                <a:lnTo>
                  <a:pt x="588900" y="0"/>
                </a:lnTo>
                <a:lnTo>
                  <a:pt x="588900" y="12583"/>
                </a:lnTo>
                <a:lnTo>
                  <a:pt x="0" y="12583"/>
                </a:lnTo>
                <a:lnTo>
                  <a:pt x="13236" y="0"/>
                </a:lnTo>
                <a:lnTo>
                  <a:pt x="13236" y="75946"/>
                </a:lnTo>
                <a:close/>
              </a:path>
            </a:pathLst>
          </a:custGeom>
          <a:ln w="12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64797" y="2420199"/>
            <a:ext cx="497205" cy="75565"/>
          </a:xfrm>
          <a:custGeom>
            <a:avLst/>
            <a:gdLst/>
            <a:ahLst/>
            <a:cxnLst/>
            <a:rect l="l" t="t" r="r" b="b"/>
            <a:pathLst>
              <a:path w="497204" h="75564">
                <a:moveTo>
                  <a:pt x="0" y="75533"/>
                </a:moveTo>
                <a:lnTo>
                  <a:pt x="497037" y="75533"/>
                </a:lnTo>
                <a:lnTo>
                  <a:pt x="497037" y="0"/>
                </a:lnTo>
                <a:lnTo>
                  <a:pt x="0" y="0"/>
                </a:lnTo>
                <a:lnTo>
                  <a:pt x="0" y="7553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73513" y="2428524"/>
            <a:ext cx="510540" cy="88900"/>
          </a:xfrm>
          <a:custGeom>
            <a:avLst/>
            <a:gdLst/>
            <a:ahLst/>
            <a:cxnLst/>
            <a:rect l="l" t="t" r="r" b="b"/>
            <a:pathLst>
              <a:path w="510540" h="88900">
                <a:moveTo>
                  <a:pt x="13258" y="0"/>
                </a:moveTo>
                <a:lnTo>
                  <a:pt x="0" y="12740"/>
                </a:lnTo>
                <a:lnTo>
                  <a:pt x="0" y="88300"/>
                </a:lnTo>
                <a:lnTo>
                  <a:pt x="497067" y="88300"/>
                </a:lnTo>
                <a:lnTo>
                  <a:pt x="510326" y="75590"/>
                </a:lnTo>
                <a:lnTo>
                  <a:pt x="13258" y="75590"/>
                </a:lnTo>
                <a:lnTo>
                  <a:pt x="13258" y="0"/>
                </a:lnTo>
                <a:close/>
              </a:path>
              <a:path w="510540" h="88900">
                <a:moveTo>
                  <a:pt x="510326" y="0"/>
                </a:moveTo>
                <a:lnTo>
                  <a:pt x="497067" y="0"/>
                </a:lnTo>
                <a:lnTo>
                  <a:pt x="497067" y="75590"/>
                </a:lnTo>
                <a:lnTo>
                  <a:pt x="510326" y="75590"/>
                </a:lnTo>
                <a:lnTo>
                  <a:pt x="510326" y="0"/>
                </a:lnTo>
                <a:close/>
              </a:path>
              <a:path w="510540" h="88900">
                <a:moveTo>
                  <a:pt x="13258" y="0"/>
                </a:moveTo>
                <a:lnTo>
                  <a:pt x="0" y="0"/>
                </a:lnTo>
                <a:lnTo>
                  <a:pt x="0" y="12740"/>
                </a:lnTo>
                <a:lnTo>
                  <a:pt x="13258" y="0"/>
                </a:lnTo>
                <a:close/>
              </a:path>
              <a:path w="510540" h="88900">
                <a:moveTo>
                  <a:pt x="497067" y="0"/>
                </a:moveTo>
                <a:lnTo>
                  <a:pt x="13258" y="0"/>
                </a:lnTo>
                <a:lnTo>
                  <a:pt x="13258" y="12740"/>
                </a:lnTo>
                <a:lnTo>
                  <a:pt x="497067" y="12740"/>
                </a:lnTo>
                <a:lnTo>
                  <a:pt x="497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73538" y="2428527"/>
            <a:ext cx="510540" cy="88900"/>
          </a:xfrm>
          <a:custGeom>
            <a:avLst/>
            <a:gdLst/>
            <a:ahLst/>
            <a:cxnLst/>
            <a:rect l="l" t="t" r="r" b="b"/>
            <a:pathLst>
              <a:path w="510540" h="88900">
                <a:moveTo>
                  <a:pt x="0" y="0"/>
                </a:moveTo>
                <a:lnTo>
                  <a:pt x="497083" y="0"/>
                </a:lnTo>
                <a:lnTo>
                  <a:pt x="510320" y="0"/>
                </a:lnTo>
                <a:lnTo>
                  <a:pt x="510320" y="75587"/>
                </a:lnTo>
                <a:lnTo>
                  <a:pt x="497083" y="88320"/>
                </a:lnTo>
                <a:lnTo>
                  <a:pt x="0" y="88320"/>
                </a:lnTo>
                <a:lnTo>
                  <a:pt x="0" y="7558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73538" y="2428527"/>
            <a:ext cx="497205" cy="76200"/>
          </a:xfrm>
          <a:custGeom>
            <a:avLst/>
            <a:gdLst/>
            <a:ahLst/>
            <a:cxnLst/>
            <a:rect l="l" t="t" r="r" b="b"/>
            <a:pathLst>
              <a:path w="497204" h="76200">
                <a:moveTo>
                  <a:pt x="13236" y="75587"/>
                </a:moveTo>
                <a:lnTo>
                  <a:pt x="0" y="75587"/>
                </a:lnTo>
                <a:lnTo>
                  <a:pt x="497083" y="75587"/>
                </a:lnTo>
                <a:lnTo>
                  <a:pt x="497083" y="0"/>
                </a:lnTo>
                <a:lnTo>
                  <a:pt x="497083" y="12732"/>
                </a:lnTo>
                <a:lnTo>
                  <a:pt x="0" y="12732"/>
                </a:lnTo>
                <a:lnTo>
                  <a:pt x="13236" y="0"/>
                </a:lnTo>
                <a:lnTo>
                  <a:pt x="13236" y="75587"/>
                </a:lnTo>
                <a:close/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64797" y="2609673"/>
            <a:ext cx="405765" cy="76200"/>
          </a:xfrm>
          <a:custGeom>
            <a:avLst/>
            <a:gdLst/>
            <a:ahLst/>
            <a:cxnLst/>
            <a:rect l="l" t="t" r="r" b="b"/>
            <a:pathLst>
              <a:path w="405765" h="76200">
                <a:moveTo>
                  <a:pt x="0" y="75950"/>
                </a:moveTo>
                <a:lnTo>
                  <a:pt x="405621" y="75950"/>
                </a:lnTo>
                <a:lnTo>
                  <a:pt x="405621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73513" y="2618079"/>
            <a:ext cx="419100" cy="88900"/>
          </a:xfrm>
          <a:custGeom>
            <a:avLst/>
            <a:gdLst/>
            <a:ahLst/>
            <a:cxnLst/>
            <a:rect l="l" t="t" r="r" b="b"/>
            <a:pathLst>
              <a:path w="419100" h="88900">
                <a:moveTo>
                  <a:pt x="13258" y="0"/>
                </a:moveTo>
                <a:lnTo>
                  <a:pt x="0" y="12557"/>
                </a:lnTo>
                <a:lnTo>
                  <a:pt x="0" y="88635"/>
                </a:lnTo>
                <a:lnTo>
                  <a:pt x="405597" y="88635"/>
                </a:lnTo>
                <a:lnTo>
                  <a:pt x="418856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419100" h="88900">
                <a:moveTo>
                  <a:pt x="418856" y="0"/>
                </a:moveTo>
                <a:lnTo>
                  <a:pt x="405597" y="0"/>
                </a:lnTo>
                <a:lnTo>
                  <a:pt x="405597" y="75925"/>
                </a:lnTo>
                <a:lnTo>
                  <a:pt x="418856" y="75925"/>
                </a:lnTo>
                <a:lnTo>
                  <a:pt x="418856" y="0"/>
                </a:lnTo>
                <a:close/>
              </a:path>
              <a:path w="419100" h="889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419100" h="88900">
                <a:moveTo>
                  <a:pt x="405597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405597" y="12557"/>
                </a:lnTo>
                <a:lnTo>
                  <a:pt x="405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73538" y="2618050"/>
            <a:ext cx="419100" cy="88900"/>
          </a:xfrm>
          <a:custGeom>
            <a:avLst/>
            <a:gdLst/>
            <a:ahLst/>
            <a:cxnLst/>
            <a:rect l="l" t="t" r="r" b="b"/>
            <a:pathLst>
              <a:path w="419100" h="88900">
                <a:moveTo>
                  <a:pt x="0" y="0"/>
                </a:moveTo>
                <a:lnTo>
                  <a:pt x="405608" y="0"/>
                </a:lnTo>
                <a:lnTo>
                  <a:pt x="418845" y="0"/>
                </a:lnTo>
                <a:lnTo>
                  <a:pt x="418845" y="75946"/>
                </a:lnTo>
                <a:lnTo>
                  <a:pt x="405608" y="88679"/>
                </a:lnTo>
                <a:lnTo>
                  <a:pt x="0" y="88679"/>
                </a:lnTo>
                <a:lnTo>
                  <a:pt x="0" y="759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73538" y="2618050"/>
            <a:ext cx="405765" cy="76200"/>
          </a:xfrm>
          <a:custGeom>
            <a:avLst/>
            <a:gdLst/>
            <a:ahLst/>
            <a:cxnLst/>
            <a:rect l="l" t="t" r="r" b="b"/>
            <a:pathLst>
              <a:path w="405765" h="76200">
                <a:moveTo>
                  <a:pt x="13236" y="75946"/>
                </a:moveTo>
                <a:lnTo>
                  <a:pt x="0" y="75946"/>
                </a:lnTo>
                <a:lnTo>
                  <a:pt x="405608" y="75946"/>
                </a:lnTo>
                <a:lnTo>
                  <a:pt x="405608" y="0"/>
                </a:lnTo>
                <a:lnTo>
                  <a:pt x="405608" y="12583"/>
                </a:lnTo>
                <a:lnTo>
                  <a:pt x="0" y="12583"/>
                </a:lnTo>
                <a:lnTo>
                  <a:pt x="13236" y="0"/>
                </a:lnTo>
                <a:lnTo>
                  <a:pt x="13236" y="75946"/>
                </a:lnTo>
                <a:close/>
              </a:path>
            </a:pathLst>
          </a:custGeom>
          <a:ln w="12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64797" y="2799545"/>
            <a:ext cx="405765" cy="76200"/>
          </a:xfrm>
          <a:custGeom>
            <a:avLst/>
            <a:gdLst/>
            <a:ahLst/>
            <a:cxnLst/>
            <a:rect l="l" t="t" r="r" b="b"/>
            <a:pathLst>
              <a:path w="405765" h="76200">
                <a:moveTo>
                  <a:pt x="0" y="75938"/>
                </a:moveTo>
                <a:lnTo>
                  <a:pt x="405621" y="75938"/>
                </a:lnTo>
                <a:lnTo>
                  <a:pt x="405621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73513" y="2807939"/>
            <a:ext cx="419100" cy="88900"/>
          </a:xfrm>
          <a:custGeom>
            <a:avLst/>
            <a:gdLst/>
            <a:ahLst/>
            <a:cxnLst/>
            <a:rect l="l" t="t" r="r" b="b"/>
            <a:pathLst>
              <a:path w="419100" h="88900">
                <a:moveTo>
                  <a:pt x="13258" y="0"/>
                </a:moveTo>
                <a:lnTo>
                  <a:pt x="0" y="12588"/>
                </a:lnTo>
                <a:lnTo>
                  <a:pt x="0" y="88513"/>
                </a:lnTo>
                <a:lnTo>
                  <a:pt x="405597" y="88513"/>
                </a:lnTo>
                <a:lnTo>
                  <a:pt x="418856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419100" h="88900">
                <a:moveTo>
                  <a:pt x="418856" y="0"/>
                </a:moveTo>
                <a:lnTo>
                  <a:pt x="405597" y="0"/>
                </a:lnTo>
                <a:lnTo>
                  <a:pt x="405597" y="75925"/>
                </a:lnTo>
                <a:lnTo>
                  <a:pt x="418856" y="75925"/>
                </a:lnTo>
                <a:lnTo>
                  <a:pt x="418856" y="0"/>
                </a:lnTo>
                <a:close/>
              </a:path>
              <a:path w="419100" h="88900">
                <a:moveTo>
                  <a:pt x="13258" y="0"/>
                </a:moveTo>
                <a:lnTo>
                  <a:pt x="0" y="0"/>
                </a:lnTo>
                <a:lnTo>
                  <a:pt x="0" y="12588"/>
                </a:lnTo>
                <a:lnTo>
                  <a:pt x="13258" y="0"/>
                </a:lnTo>
                <a:close/>
              </a:path>
              <a:path w="419100" h="88900">
                <a:moveTo>
                  <a:pt x="405597" y="0"/>
                </a:moveTo>
                <a:lnTo>
                  <a:pt x="13258" y="0"/>
                </a:lnTo>
                <a:lnTo>
                  <a:pt x="13258" y="12588"/>
                </a:lnTo>
                <a:lnTo>
                  <a:pt x="405597" y="12588"/>
                </a:lnTo>
                <a:lnTo>
                  <a:pt x="405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73538" y="2807932"/>
            <a:ext cx="419100" cy="88900"/>
          </a:xfrm>
          <a:custGeom>
            <a:avLst/>
            <a:gdLst/>
            <a:ahLst/>
            <a:cxnLst/>
            <a:rect l="l" t="t" r="r" b="b"/>
            <a:pathLst>
              <a:path w="419100" h="88900">
                <a:moveTo>
                  <a:pt x="0" y="0"/>
                </a:moveTo>
                <a:lnTo>
                  <a:pt x="405608" y="0"/>
                </a:lnTo>
                <a:lnTo>
                  <a:pt x="418845" y="0"/>
                </a:lnTo>
                <a:lnTo>
                  <a:pt x="418845" y="75946"/>
                </a:lnTo>
                <a:lnTo>
                  <a:pt x="405608" y="88499"/>
                </a:lnTo>
                <a:lnTo>
                  <a:pt x="0" y="88499"/>
                </a:lnTo>
                <a:lnTo>
                  <a:pt x="0" y="759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73538" y="2807932"/>
            <a:ext cx="405765" cy="76200"/>
          </a:xfrm>
          <a:custGeom>
            <a:avLst/>
            <a:gdLst/>
            <a:ahLst/>
            <a:cxnLst/>
            <a:rect l="l" t="t" r="r" b="b"/>
            <a:pathLst>
              <a:path w="405765" h="76200">
                <a:moveTo>
                  <a:pt x="13236" y="75946"/>
                </a:moveTo>
                <a:lnTo>
                  <a:pt x="0" y="75946"/>
                </a:lnTo>
                <a:lnTo>
                  <a:pt x="405608" y="75946"/>
                </a:lnTo>
                <a:lnTo>
                  <a:pt x="405608" y="0"/>
                </a:lnTo>
                <a:lnTo>
                  <a:pt x="405608" y="12583"/>
                </a:lnTo>
                <a:lnTo>
                  <a:pt x="0" y="12583"/>
                </a:lnTo>
                <a:lnTo>
                  <a:pt x="13236" y="0"/>
                </a:lnTo>
                <a:lnTo>
                  <a:pt x="13236" y="75946"/>
                </a:lnTo>
                <a:close/>
              </a:path>
            </a:pathLst>
          </a:custGeom>
          <a:ln w="12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64797" y="2976764"/>
            <a:ext cx="392430" cy="75565"/>
          </a:xfrm>
          <a:custGeom>
            <a:avLst/>
            <a:gdLst/>
            <a:ahLst/>
            <a:cxnLst/>
            <a:rect l="l" t="t" r="r" b="b"/>
            <a:pathLst>
              <a:path w="392429" h="75564">
                <a:moveTo>
                  <a:pt x="0" y="75533"/>
                </a:moveTo>
                <a:lnTo>
                  <a:pt x="392442" y="75533"/>
                </a:lnTo>
                <a:lnTo>
                  <a:pt x="392442" y="0"/>
                </a:lnTo>
                <a:lnTo>
                  <a:pt x="0" y="0"/>
                </a:lnTo>
                <a:lnTo>
                  <a:pt x="0" y="7553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73513" y="2985089"/>
            <a:ext cx="405765" cy="88265"/>
          </a:xfrm>
          <a:custGeom>
            <a:avLst/>
            <a:gdLst/>
            <a:ahLst/>
            <a:cxnLst/>
            <a:rect l="l" t="t" r="r" b="b"/>
            <a:pathLst>
              <a:path w="405765" h="88264">
                <a:moveTo>
                  <a:pt x="13258" y="0"/>
                </a:moveTo>
                <a:lnTo>
                  <a:pt x="0" y="12222"/>
                </a:lnTo>
                <a:lnTo>
                  <a:pt x="0" y="88178"/>
                </a:lnTo>
                <a:lnTo>
                  <a:pt x="392551" y="88178"/>
                </a:lnTo>
                <a:lnTo>
                  <a:pt x="405597" y="75590"/>
                </a:lnTo>
                <a:lnTo>
                  <a:pt x="13258" y="75590"/>
                </a:lnTo>
                <a:lnTo>
                  <a:pt x="13258" y="0"/>
                </a:lnTo>
                <a:close/>
              </a:path>
              <a:path w="405765" h="88264">
                <a:moveTo>
                  <a:pt x="405597" y="0"/>
                </a:moveTo>
                <a:lnTo>
                  <a:pt x="392551" y="0"/>
                </a:lnTo>
                <a:lnTo>
                  <a:pt x="392551" y="75590"/>
                </a:lnTo>
                <a:lnTo>
                  <a:pt x="405597" y="75590"/>
                </a:lnTo>
                <a:lnTo>
                  <a:pt x="405597" y="0"/>
                </a:lnTo>
                <a:close/>
              </a:path>
              <a:path w="405765" h="88264">
                <a:moveTo>
                  <a:pt x="13258" y="0"/>
                </a:moveTo>
                <a:lnTo>
                  <a:pt x="0" y="0"/>
                </a:lnTo>
                <a:lnTo>
                  <a:pt x="0" y="12222"/>
                </a:lnTo>
                <a:lnTo>
                  <a:pt x="13258" y="0"/>
                </a:lnTo>
                <a:close/>
              </a:path>
              <a:path w="405765" h="88264">
                <a:moveTo>
                  <a:pt x="392551" y="0"/>
                </a:moveTo>
                <a:lnTo>
                  <a:pt x="13258" y="0"/>
                </a:lnTo>
                <a:lnTo>
                  <a:pt x="13258" y="12222"/>
                </a:lnTo>
                <a:lnTo>
                  <a:pt x="392551" y="12222"/>
                </a:lnTo>
                <a:lnTo>
                  <a:pt x="392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73538" y="2985111"/>
            <a:ext cx="405765" cy="88265"/>
          </a:xfrm>
          <a:custGeom>
            <a:avLst/>
            <a:gdLst/>
            <a:ahLst/>
            <a:cxnLst/>
            <a:rect l="l" t="t" r="r" b="b"/>
            <a:pathLst>
              <a:path w="405765" h="88264">
                <a:moveTo>
                  <a:pt x="0" y="0"/>
                </a:moveTo>
                <a:lnTo>
                  <a:pt x="392527" y="0"/>
                </a:lnTo>
                <a:lnTo>
                  <a:pt x="405608" y="0"/>
                </a:lnTo>
                <a:lnTo>
                  <a:pt x="405608" y="75558"/>
                </a:lnTo>
                <a:lnTo>
                  <a:pt x="392527" y="88141"/>
                </a:lnTo>
                <a:lnTo>
                  <a:pt x="0" y="88141"/>
                </a:lnTo>
                <a:lnTo>
                  <a:pt x="0" y="75558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73538" y="2985111"/>
            <a:ext cx="393065" cy="75565"/>
          </a:xfrm>
          <a:custGeom>
            <a:avLst/>
            <a:gdLst/>
            <a:ahLst/>
            <a:cxnLst/>
            <a:rect l="l" t="t" r="r" b="b"/>
            <a:pathLst>
              <a:path w="393065" h="75564">
                <a:moveTo>
                  <a:pt x="13236" y="75558"/>
                </a:moveTo>
                <a:lnTo>
                  <a:pt x="0" y="75558"/>
                </a:lnTo>
                <a:lnTo>
                  <a:pt x="392527" y="75558"/>
                </a:lnTo>
                <a:lnTo>
                  <a:pt x="392527" y="0"/>
                </a:lnTo>
                <a:lnTo>
                  <a:pt x="392527" y="12224"/>
                </a:lnTo>
                <a:lnTo>
                  <a:pt x="0" y="12224"/>
                </a:lnTo>
                <a:lnTo>
                  <a:pt x="13236" y="0"/>
                </a:lnTo>
                <a:lnTo>
                  <a:pt x="13236" y="75558"/>
                </a:lnTo>
                <a:close/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64797" y="3166249"/>
            <a:ext cx="379730" cy="76200"/>
          </a:xfrm>
          <a:custGeom>
            <a:avLst/>
            <a:gdLst/>
            <a:ahLst/>
            <a:cxnLst/>
            <a:rect l="l" t="t" r="r" b="b"/>
            <a:pathLst>
              <a:path w="379729" h="76200">
                <a:moveTo>
                  <a:pt x="0" y="75938"/>
                </a:moveTo>
                <a:lnTo>
                  <a:pt x="379262" y="75938"/>
                </a:lnTo>
                <a:lnTo>
                  <a:pt x="379262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73513" y="3174644"/>
            <a:ext cx="393065" cy="88900"/>
          </a:xfrm>
          <a:custGeom>
            <a:avLst/>
            <a:gdLst/>
            <a:ahLst/>
            <a:cxnLst/>
            <a:rect l="l" t="t" r="r" b="b"/>
            <a:pathLst>
              <a:path w="393065" h="88900">
                <a:moveTo>
                  <a:pt x="13258" y="0"/>
                </a:moveTo>
                <a:lnTo>
                  <a:pt x="0" y="12557"/>
                </a:lnTo>
                <a:lnTo>
                  <a:pt x="0" y="88483"/>
                </a:lnTo>
                <a:lnTo>
                  <a:pt x="379293" y="88483"/>
                </a:lnTo>
                <a:lnTo>
                  <a:pt x="392551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393065" h="88900">
                <a:moveTo>
                  <a:pt x="392551" y="0"/>
                </a:moveTo>
                <a:lnTo>
                  <a:pt x="379293" y="0"/>
                </a:lnTo>
                <a:lnTo>
                  <a:pt x="379293" y="75925"/>
                </a:lnTo>
                <a:lnTo>
                  <a:pt x="392551" y="75925"/>
                </a:lnTo>
                <a:lnTo>
                  <a:pt x="392551" y="0"/>
                </a:lnTo>
                <a:close/>
              </a:path>
              <a:path w="393065" h="889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393065" h="88900">
                <a:moveTo>
                  <a:pt x="379293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379293" y="12557"/>
                </a:lnTo>
                <a:lnTo>
                  <a:pt x="37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73538" y="3174633"/>
            <a:ext cx="393065" cy="88900"/>
          </a:xfrm>
          <a:custGeom>
            <a:avLst/>
            <a:gdLst/>
            <a:ahLst/>
            <a:cxnLst/>
            <a:rect l="l" t="t" r="r" b="b"/>
            <a:pathLst>
              <a:path w="393065" h="88900">
                <a:moveTo>
                  <a:pt x="0" y="0"/>
                </a:moveTo>
                <a:lnTo>
                  <a:pt x="379291" y="0"/>
                </a:lnTo>
                <a:lnTo>
                  <a:pt x="392527" y="0"/>
                </a:lnTo>
                <a:lnTo>
                  <a:pt x="392527" y="75916"/>
                </a:lnTo>
                <a:lnTo>
                  <a:pt x="379291" y="88499"/>
                </a:lnTo>
                <a:lnTo>
                  <a:pt x="0" y="8849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73538" y="3174633"/>
            <a:ext cx="379730" cy="76200"/>
          </a:xfrm>
          <a:custGeom>
            <a:avLst/>
            <a:gdLst/>
            <a:ahLst/>
            <a:cxnLst/>
            <a:rect l="l" t="t" r="r" b="b"/>
            <a:pathLst>
              <a:path w="379729" h="76200">
                <a:moveTo>
                  <a:pt x="13236" y="75916"/>
                </a:moveTo>
                <a:lnTo>
                  <a:pt x="0" y="75916"/>
                </a:lnTo>
                <a:lnTo>
                  <a:pt x="379291" y="75916"/>
                </a:lnTo>
                <a:lnTo>
                  <a:pt x="379291" y="0"/>
                </a:lnTo>
                <a:lnTo>
                  <a:pt x="379291" y="12583"/>
                </a:lnTo>
                <a:lnTo>
                  <a:pt x="0" y="12583"/>
                </a:lnTo>
                <a:lnTo>
                  <a:pt x="13236" y="0"/>
                </a:lnTo>
                <a:lnTo>
                  <a:pt x="13236" y="75916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64797" y="3356128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5950"/>
                </a:moveTo>
                <a:lnTo>
                  <a:pt x="314218" y="75950"/>
                </a:lnTo>
                <a:lnTo>
                  <a:pt x="314218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73513" y="3364352"/>
            <a:ext cx="327025" cy="88900"/>
          </a:xfrm>
          <a:custGeom>
            <a:avLst/>
            <a:gdLst/>
            <a:ahLst/>
            <a:cxnLst/>
            <a:rect l="l" t="t" r="r" b="b"/>
            <a:pathLst>
              <a:path w="327025" h="88900">
                <a:moveTo>
                  <a:pt x="13258" y="0"/>
                </a:moveTo>
                <a:lnTo>
                  <a:pt x="0" y="12740"/>
                </a:lnTo>
                <a:lnTo>
                  <a:pt x="0" y="88666"/>
                </a:lnTo>
                <a:lnTo>
                  <a:pt x="314309" y="88666"/>
                </a:lnTo>
                <a:lnTo>
                  <a:pt x="327019" y="76078"/>
                </a:lnTo>
                <a:lnTo>
                  <a:pt x="13258" y="76078"/>
                </a:lnTo>
                <a:lnTo>
                  <a:pt x="13258" y="0"/>
                </a:lnTo>
                <a:close/>
              </a:path>
              <a:path w="327025" h="88900">
                <a:moveTo>
                  <a:pt x="327019" y="0"/>
                </a:moveTo>
                <a:lnTo>
                  <a:pt x="314309" y="0"/>
                </a:lnTo>
                <a:lnTo>
                  <a:pt x="314309" y="76078"/>
                </a:lnTo>
                <a:lnTo>
                  <a:pt x="327019" y="76078"/>
                </a:lnTo>
                <a:lnTo>
                  <a:pt x="327019" y="0"/>
                </a:lnTo>
                <a:close/>
              </a:path>
              <a:path w="327025" h="88900">
                <a:moveTo>
                  <a:pt x="13258" y="0"/>
                </a:moveTo>
                <a:lnTo>
                  <a:pt x="0" y="0"/>
                </a:lnTo>
                <a:lnTo>
                  <a:pt x="0" y="12740"/>
                </a:lnTo>
                <a:lnTo>
                  <a:pt x="13258" y="0"/>
                </a:lnTo>
                <a:close/>
              </a:path>
              <a:path w="327025" h="88900">
                <a:moveTo>
                  <a:pt x="314309" y="0"/>
                </a:moveTo>
                <a:lnTo>
                  <a:pt x="13258" y="0"/>
                </a:lnTo>
                <a:lnTo>
                  <a:pt x="13258" y="12740"/>
                </a:lnTo>
                <a:lnTo>
                  <a:pt x="314309" y="12740"/>
                </a:lnTo>
                <a:lnTo>
                  <a:pt x="314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73538" y="3364365"/>
            <a:ext cx="327025" cy="88900"/>
          </a:xfrm>
          <a:custGeom>
            <a:avLst/>
            <a:gdLst/>
            <a:ahLst/>
            <a:cxnLst/>
            <a:rect l="l" t="t" r="r" b="b"/>
            <a:pathLst>
              <a:path w="327025" h="88900">
                <a:moveTo>
                  <a:pt x="0" y="0"/>
                </a:moveTo>
                <a:lnTo>
                  <a:pt x="314320" y="0"/>
                </a:lnTo>
                <a:lnTo>
                  <a:pt x="327028" y="0"/>
                </a:lnTo>
                <a:lnTo>
                  <a:pt x="327028" y="76066"/>
                </a:lnTo>
                <a:lnTo>
                  <a:pt x="314320" y="88649"/>
                </a:lnTo>
                <a:lnTo>
                  <a:pt x="0" y="88649"/>
                </a:lnTo>
                <a:lnTo>
                  <a:pt x="0" y="76066"/>
                </a:lnTo>
                <a:lnTo>
                  <a:pt x="0" y="0"/>
                </a:lnTo>
                <a:close/>
              </a:path>
            </a:pathLst>
          </a:custGeom>
          <a:ln w="127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73538" y="3364365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13236" y="76066"/>
                </a:moveTo>
                <a:lnTo>
                  <a:pt x="0" y="76066"/>
                </a:lnTo>
                <a:lnTo>
                  <a:pt x="314320" y="76066"/>
                </a:lnTo>
                <a:lnTo>
                  <a:pt x="314320" y="0"/>
                </a:lnTo>
                <a:lnTo>
                  <a:pt x="314320" y="12732"/>
                </a:lnTo>
                <a:lnTo>
                  <a:pt x="0" y="12732"/>
                </a:lnTo>
                <a:lnTo>
                  <a:pt x="13236" y="0"/>
                </a:lnTo>
                <a:lnTo>
                  <a:pt x="13236" y="76066"/>
                </a:lnTo>
                <a:close/>
              </a:path>
            </a:pathLst>
          </a:custGeom>
          <a:ln w="127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64797" y="3545500"/>
            <a:ext cx="301625" cy="76200"/>
          </a:xfrm>
          <a:custGeom>
            <a:avLst/>
            <a:gdLst/>
            <a:ahLst/>
            <a:cxnLst/>
            <a:rect l="l" t="t" r="r" b="b"/>
            <a:pathLst>
              <a:path w="301625" h="76200">
                <a:moveTo>
                  <a:pt x="0" y="75950"/>
                </a:moveTo>
                <a:lnTo>
                  <a:pt x="301025" y="75950"/>
                </a:lnTo>
                <a:lnTo>
                  <a:pt x="301025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73513" y="3553907"/>
            <a:ext cx="314325" cy="88900"/>
          </a:xfrm>
          <a:custGeom>
            <a:avLst/>
            <a:gdLst/>
            <a:ahLst/>
            <a:cxnLst/>
            <a:rect l="l" t="t" r="r" b="b"/>
            <a:pathLst>
              <a:path w="314325" h="88900">
                <a:moveTo>
                  <a:pt x="13258" y="0"/>
                </a:moveTo>
                <a:lnTo>
                  <a:pt x="0" y="12588"/>
                </a:lnTo>
                <a:lnTo>
                  <a:pt x="0" y="88666"/>
                </a:lnTo>
                <a:lnTo>
                  <a:pt x="301081" y="88666"/>
                </a:lnTo>
                <a:lnTo>
                  <a:pt x="314309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314325" h="88900">
                <a:moveTo>
                  <a:pt x="314309" y="0"/>
                </a:moveTo>
                <a:lnTo>
                  <a:pt x="301081" y="0"/>
                </a:lnTo>
                <a:lnTo>
                  <a:pt x="301081" y="75925"/>
                </a:lnTo>
                <a:lnTo>
                  <a:pt x="314309" y="75925"/>
                </a:lnTo>
                <a:lnTo>
                  <a:pt x="314309" y="0"/>
                </a:lnTo>
                <a:close/>
              </a:path>
              <a:path w="314325" h="88900">
                <a:moveTo>
                  <a:pt x="13258" y="0"/>
                </a:moveTo>
                <a:lnTo>
                  <a:pt x="0" y="0"/>
                </a:lnTo>
                <a:lnTo>
                  <a:pt x="0" y="12588"/>
                </a:lnTo>
                <a:lnTo>
                  <a:pt x="13258" y="0"/>
                </a:lnTo>
                <a:close/>
              </a:path>
              <a:path w="314325" h="88900">
                <a:moveTo>
                  <a:pt x="301081" y="0"/>
                </a:moveTo>
                <a:lnTo>
                  <a:pt x="13258" y="0"/>
                </a:lnTo>
                <a:lnTo>
                  <a:pt x="13258" y="12588"/>
                </a:lnTo>
                <a:lnTo>
                  <a:pt x="301081" y="12588"/>
                </a:lnTo>
                <a:lnTo>
                  <a:pt x="30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73538" y="3553918"/>
            <a:ext cx="314325" cy="88900"/>
          </a:xfrm>
          <a:custGeom>
            <a:avLst/>
            <a:gdLst/>
            <a:ahLst/>
            <a:cxnLst/>
            <a:rect l="l" t="t" r="r" b="b"/>
            <a:pathLst>
              <a:path w="314325" h="88900">
                <a:moveTo>
                  <a:pt x="0" y="0"/>
                </a:moveTo>
                <a:lnTo>
                  <a:pt x="301083" y="0"/>
                </a:lnTo>
                <a:lnTo>
                  <a:pt x="314320" y="0"/>
                </a:lnTo>
                <a:lnTo>
                  <a:pt x="314320" y="75916"/>
                </a:lnTo>
                <a:lnTo>
                  <a:pt x="301083" y="88649"/>
                </a:lnTo>
                <a:lnTo>
                  <a:pt x="0" y="8864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73538" y="3553918"/>
            <a:ext cx="301625" cy="76200"/>
          </a:xfrm>
          <a:custGeom>
            <a:avLst/>
            <a:gdLst/>
            <a:ahLst/>
            <a:cxnLst/>
            <a:rect l="l" t="t" r="r" b="b"/>
            <a:pathLst>
              <a:path w="301625" h="76200">
                <a:moveTo>
                  <a:pt x="13236" y="75916"/>
                </a:moveTo>
                <a:lnTo>
                  <a:pt x="0" y="75916"/>
                </a:lnTo>
                <a:lnTo>
                  <a:pt x="301083" y="75916"/>
                </a:lnTo>
                <a:lnTo>
                  <a:pt x="301083" y="0"/>
                </a:lnTo>
                <a:lnTo>
                  <a:pt x="301083" y="12553"/>
                </a:lnTo>
                <a:lnTo>
                  <a:pt x="0" y="12553"/>
                </a:lnTo>
                <a:lnTo>
                  <a:pt x="13236" y="0"/>
                </a:lnTo>
                <a:lnTo>
                  <a:pt x="13236" y="75916"/>
                </a:lnTo>
                <a:close/>
              </a:path>
            </a:pathLst>
          </a:custGeom>
          <a:ln w="12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64797" y="3735382"/>
            <a:ext cx="261620" cy="76200"/>
          </a:xfrm>
          <a:custGeom>
            <a:avLst/>
            <a:gdLst/>
            <a:ahLst/>
            <a:cxnLst/>
            <a:rect l="l" t="t" r="r" b="b"/>
            <a:pathLst>
              <a:path w="261620" h="76200">
                <a:moveTo>
                  <a:pt x="0" y="75950"/>
                </a:moveTo>
                <a:lnTo>
                  <a:pt x="261485" y="75950"/>
                </a:lnTo>
                <a:lnTo>
                  <a:pt x="261485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73513" y="3743797"/>
            <a:ext cx="274955" cy="88900"/>
          </a:xfrm>
          <a:custGeom>
            <a:avLst/>
            <a:gdLst/>
            <a:ahLst/>
            <a:cxnLst/>
            <a:rect l="l" t="t" r="r" b="b"/>
            <a:pathLst>
              <a:path w="274954" h="88900">
                <a:moveTo>
                  <a:pt x="13258" y="0"/>
                </a:moveTo>
                <a:lnTo>
                  <a:pt x="0" y="12557"/>
                </a:lnTo>
                <a:lnTo>
                  <a:pt x="0" y="88480"/>
                </a:lnTo>
                <a:lnTo>
                  <a:pt x="261518" y="88480"/>
                </a:lnTo>
                <a:lnTo>
                  <a:pt x="274746" y="75907"/>
                </a:lnTo>
                <a:lnTo>
                  <a:pt x="13258" y="75907"/>
                </a:lnTo>
                <a:lnTo>
                  <a:pt x="13258" y="0"/>
                </a:lnTo>
                <a:close/>
              </a:path>
              <a:path w="274954" h="88900">
                <a:moveTo>
                  <a:pt x="274746" y="0"/>
                </a:moveTo>
                <a:lnTo>
                  <a:pt x="261518" y="0"/>
                </a:lnTo>
                <a:lnTo>
                  <a:pt x="261518" y="75907"/>
                </a:lnTo>
                <a:lnTo>
                  <a:pt x="274746" y="75907"/>
                </a:lnTo>
                <a:lnTo>
                  <a:pt x="274746" y="0"/>
                </a:lnTo>
                <a:close/>
              </a:path>
              <a:path w="274954" h="88900">
                <a:moveTo>
                  <a:pt x="13258" y="0"/>
                </a:moveTo>
                <a:lnTo>
                  <a:pt x="0" y="0"/>
                </a:lnTo>
                <a:lnTo>
                  <a:pt x="0" y="12557"/>
                </a:lnTo>
                <a:lnTo>
                  <a:pt x="13258" y="0"/>
                </a:lnTo>
                <a:close/>
              </a:path>
              <a:path w="274954" h="88900">
                <a:moveTo>
                  <a:pt x="261518" y="0"/>
                </a:moveTo>
                <a:lnTo>
                  <a:pt x="13258" y="0"/>
                </a:lnTo>
                <a:lnTo>
                  <a:pt x="13258" y="12557"/>
                </a:lnTo>
                <a:lnTo>
                  <a:pt x="261518" y="12557"/>
                </a:lnTo>
                <a:lnTo>
                  <a:pt x="261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73538" y="3743800"/>
            <a:ext cx="274955" cy="88900"/>
          </a:xfrm>
          <a:custGeom>
            <a:avLst/>
            <a:gdLst/>
            <a:ahLst/>
            <a:cxnLst/>
            <a:rect l="l" t="t" r="r" b="b"/>
            <a:pathLst>
              <a:path w="274954" h="88900">
                <a:moveTo>
                  <a:pt x="0" y="0"/>
                </a:moveTo>
                <a:lnTo>
                  <a:pt x="261529" y="0"/>
                </a:lnTo>
                <a:lnTo>
                  <a:pt x="274766" y="0"/>
                </a:lnTo>
                <a:lnTo>
                  <a:pt x="274766" y="75916"/>
                </a:lnTo>
                <a:lnTo>
                  <a:pt x="261529" y="88469"/>
                </a:lnTo>
                <a:lnTo>
                  <a:pt x="0" y="88469"/>
                </a:lnTo>
                <a:lnTo>
                  <a:pt x="0" y="75916"/>
                </a:lnTo>
                <a:lnTo>
                  <a:pt x="0" y="0"/>
                </a:lnTo>
                <a:close/>
              </a:path>
            </a:pathLst>
          </a:custGeom>
          <a:ln w="12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73538" y="3743800"/>
            <a:ext cx="261620" cy="76200"/>
          </a:xfrm>
          <a:custGeom>
            <a:avLst/>
            <a:gdLst/>
            <a:ahLst/>
            <a:cxnLst/>
            <a:rect l="l" t="t" r="r" b="b"/>
            <a:pathLst>
              <a:path w="261620" h="76200">
                <a:moveTo>
                  <a:pt x="13236" y="75916"/>
                </a:moveTo>
                <a:lnTo>
                  <a:pt x="0" y="75916"/>
                </a:lnTo>
                <a:lnTo>
                  <a:pt x="261529" y="75916"/>
                </a:lnTo>
                <a:lnTo>
                  <a:pt x="261529" y="0"/>
                </a:lnTo>
                <a:lnTo>
                  <a:pt x="261529" y="12553"/>
                </a:lnTo>
                <a:lnTo>
                  <a:pt x="0" y="12553"/>
                </a:lnTo>
                <a:lnTo>
                  <a:pt x="13236" y="0"/>
                </a:lnTo>
                <a:lnTo>
                  <a:pt x="13236" y="75916"/>
                </a:lnTo>
                <a:close/>
              </a:path>
            </a:pathLst>
          </a:custGeom>
          <a:ln w="12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64797" y="3925180"/>
            <a:ext cx="235585" cy="75565"/>
          </a:xfrm>
          <a:custGeom>
            <a:avLst/>
            <a:gdLst/>
            <a:ahLst/>
            <a:cxnLst/>
            <a:rect l="l" t="t" r="r" b="b"/>
            <a:pathLst>
              <a:path w="235584" h="75564">
                <a:moveTo>
                  <a:pt x="0" y="75533"/>
                </a:moveTo>
                <a:lnTo>
                  <a:pt x="235553" y="75533"/>
                </a:lnTo>
                <a:lnTo>
                  <a:pt x="235553" y="0"/>
                </a:lnTo>
                <a:lnTo>
                  <a:pt x="0" y="0"/>
                </a:lnTo>
                <a:lnTo>
                  <a:pt x="0" y="7553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73513" y="3933669"/>
            <a:ext cx="248920" cy="88265"/>
          </a:xfrm>
          <a:custGeom>
            <a:avLst/>
            <a:gdLst/>
            <a:ahLst/>
            <a:cxnLst/>
            <a:rect l="l" t="t" r="r" b="b"/>
            <a:pathLst>
              <a:path w="248920" h="88264">
                <a:moveTo>
                  <a:pt x="13258" y="0"/>
                </a:moveTo>
                <a:lnTo>
                  <a:pt x="0" y="12572"/>
                </a:lnTo>
                <a:lnTo>
                  <a:pt x="0" y="88154"/>
                </a:lnTo>
                <a:lnTo>
                  <a:pt x="235579" y="88154"/>
                </a:lnTo>
                <a:lnTo>
                  <a:pt x="248808" y="75413"/>
                </a:lnTo>
                <a:lnTo>
                  <a:pt x="13258" y="75413"/>
                </a:lnTo>
                <a:lnTo>
                  <a:pt x="13258" y="0"/>
                </a:lnTo>
                <a:close/>
              </a:path>
              <a:path w="248920" h="88264">
                <a:moveTo>
                  <a:pt x="248808" y="0"/>
                </a:moveTo>
                <a:lnTo>
                  <a:pt x="235579" y="0"/>
                </a:lnTo>
                <a:lnTo>
                  <a:pt x="235579" y="75413"/>
                </a:lnTo>
                <a:lnTo>
                  <a:pt x="248808" y="75413"/>
                </a:lnTo>
                <a:lnTo>
                  <a:pt x="248808" y="0"/>
                </a:lnTo>
                <a:close/>
              </a:path>
              <a:path w="248920" h="88264">
                <a:moveTo>
                  <a:pt x="13258" y="0"/>
                </a:moveTo>
                <a:lnTo>
                  <a:pt x="0" y="0"/>
                </a:lnTo>
                <a:lnTo>
                  <a:pt x="0" y="12572"/>
                </a:lnTo>
                <a:lnTo>
                  <a:pt x="13258" y="0"/>
                </a:lnTo>
                <a:close/>
              </a:path>
              <a:path w="248920" h="88264">
                <a:moveTo>
                  <a:pt x="235579" y="0"/>
                </a:moveTo>
                <a:lnTo>
                  <a:pt x="13258" y="0"/>
                </a:lnTo>
                <a:lnTo>
                  <a:pt x="13258" y="12572"/>
                </a:lnTo>
                <a:lnTo>
                  <a:pt x="235579" y="12572"/>
                </a:lnTo>
                <a:lnTo>
                  <a:pt x="235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73538" y="3933669"/>
            <a:ext cx="248920" cy="88265"/>
          </a:xfrm>
          <a:custGeom>
            <a:avLst/>
            <a:gdLst/>
            <a:ahLst/>
            <a:cxnLst/>
            <a:rect l="l" t="t" r="r" b="b"/>
            <a:pathLst>
              <a:path w="248920" h="88264">
                <a:moveTo>
                  <a:pt x="0" y="0"/>
                </a:moveTo>
                <a:lnTo>
                  <a:pt x="235553" y="0"/>
                </a:lnTo>
                <a:lnTo>
                  <a:pt x="248790" y="0"/>
                </a:lnTo>
                <a:lnTo>
                  <a:pt x="248790" y="75414"/>
                </a:lnTo>
                <a:lnTo>
                  <a:pt x="235553" y="88153"/>
                </a:lnTo>
                <a:lnTo>
                  <a:pt x="0" y="88153"/>
                </a:lnTo>
                <a:lnTo>
                  <a:pt x="0" y="75414"/>
                </a:lnTo>
                <a:lnTo>
                  <a:pt x="0" y="0"/>
                </a:lnTo>
                <a:close/>
              </a:path>
            </a:pathLst>
          </a:custGeom>
          <a:ln w="127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73538" y="3933669"/>
            <a:ext cx="235585" cy="75565"/>
          </a:xfrm>
          <a:custGeom>
            <a:avLst/>
            <a:gdLst/>
            <a:ahLst/>
            <a:cxnLst/>
            <a:rect l="l" t="t" r="r" b="b"/>
            <a:pathLst>
              <a:path w="235584" h="75564">
                <a:moveTo>
                  <a:pt x="13236" y="75414"/>
                </a:moveTo>
                <a:lnTo>
                  <a:pt x="0" y="75414"/>
                </a:lnTo>
                <a:lnTo>
                  <a:pt x="235553" y="75414"/>
                </a:lnTo>
                <a:lnTo>
                  <a:pt x="235553" y="0"/>
                </a:lnTo>
                <a:lnTo>
                  <a:pt x="235553" y="12574"/>
                </a:lnTo>
                <a:lnTo>
                  <a:pt x="0" y="12574"/>
                </a:lnTo>
                <a:lnTo>
                  <a:pt x="13236" y="0"/>
                </a:lnTo>
                <a:lnTo>
                  <a:pt x="13236" y="75414"/>
                </a:lnTo>
                <a:close/>
              </a:path>
            </a:pathLst>
          </a:custGeom>
          <a:ln w="12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64797" y="4102071"/>
            <a:ext cx="222885" cy="76200"/>
          </a:xfrm>
          <a:custGeom>
            <a:avLst/>
            <a:gdLst/>
            <a:ahLst/>
            <a:cxnLst/>
            <a:rect l="l" t="t" r="r" b="b"/>
            <a:pathLst>
              <a:path w="222884" h="76200">
                <a:moveTo>
                  <a:pt x="0" y="75950"/>
                </a:moveTo>
                <a:lnTo>
                  <a:pt x="222361" y="75950"/>
                </a:lnTo>
                <a:lnTo>
                  <a:pt x="222361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73513" y="4110478"/>
            <a:ext cx="235585" cy="88900"/>
          </a:xfrm>
          <a:custGeom>
            <a:avLst/>
            <a:gdLst/>
            <a:ahLst/>
            <a:cxnLst/>
            <a:rect l="l" t="t" r="r" b="b"/>
            <a:pathLst>
              <a:path w="235584" h="88900">
                <a:moveTo>
                  <a:pt x="13258" y="0"/>
                </a:moveTo>
                <a:lnTo>
                  <a:pt x="0" y="12572"/>
                </a:lnTo>
                <a:lnTo>
                  <a:pt x="0" y="88498"/>
                </a:lnTo>
                <a:lnTo>
                  <a:pt x="222321" y="88498"/>
                </a:lnTo>
                <a:lnTo>
                  <a:pt x="235579" y="75925"/>
                </a:lnTo>
                <a:lnTo>
                  <a:pt x="13258" y="75925"/>
                </a:lnTo>
                <a:lnTo>
                  <a:pt x="13258" y="0"/>
                </a:lnTo>
                <a:close/>
              </a:path>
              <a:path w="235584" h="88900">
                <a:moveTo>
                  <a:pt x="235579" y="0"/>
                </a:moveTo>
                <a:lnTo>
                  <a:pt x="222321" y="0"/>
                </a:lnTo>
                <a:lnTo>
                  <a:pt x="222321" y="75925"/>
                </a:lnTo>
                <a:lnTo>
                  <a:pt x="235579" y="75925"/>
                </a:lnTo>
                <a:lnTo>
                  <a:pt x="235579" y="0"/>
                </a:lnTo>
                <a:close/>
              </a:path>
              <a:path w="235584" h="88900">
                <a:moveTo>
                  <a:pt x="13258" y="0"/>
                </a:moveTo>
                <a:lnTo>
                  <a:pt x="0" y="0"/>
                </a:lnTo>
                <a:lnTo>
                  <a:pt x="0" y="12572"/>
                </a:lnTo>
                <a:lnTo>
                  <a:pt x="13258" y="0"/>
                </a:lnTo>
                <a:close/>
              </a:path>
              <a:path w="235584" h="88900">
                <a:moveTo>
                  <a:pt x="222321" y="0"/>
                </a:moveTo>
                <a:lnTo>
                  <a:pt x="13258" y="0"/>
                </a:lnTo>
                <a:lnTo>
                  <a:pt x="13258" y="12572"/>
                </a:lnTo>
                <a:lnTo>
                  <a:pt x="222321" y="12572"/>
                </a:lnTo>
                <a:lnTo>
                  <a:pt x="222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73538" y="4110478"/>
            <a:ext cx="235585" cy="88900"/>
          </a:xfrm>
          <a:custGeom>
            <a:avLst/>
            <a:gdLst/>
            <a:ahLst/>
            <a:cxnLst/>
            <a:rect l="l" t="t" r="r" b="b"/>
            <a:pathLst>
              <a:path w="235584" h="88900">
                <a:moveTo>
                  <a:pt x="0" y="0"/>
                </a:moveTo>
                <a:lnTo>
                  <a:pt x="222317" y="0"/>
                </a:lnTo>
                <a:lnTo>
                  <a:pt x="235553" y="0"/>
                </a:lnTo>
                <a:lnTo>
                  <a:pt x="235553" y="75925"/>
                </a:lnTo>
                <a:lnTo>
                  <a:pt x="222317" y="88499"/>
                </a:lnTo>
                <a:lnTo>
                  <a:pt x="0" y="88499"/>
                </a:lnTo>
                <a:lnTo>
                  <a:pt x="0" y="75925"/>
                </a:lnTo>
                <a:lnTo>
                  <a:pt x="0" y="0"/>
                </a:lnTo>
                <a:close/>
              </a:path>
            </a:pathLst>
          </a:custGeom>
          <a:ln w="12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73538" y="4110478"/>
            <a:ext cx="222885" cy="76200"/>
          </a:xfrm>
          <a:custGeom>
            <a:avLst/>
            <a:gdLst/>
            <a:ahLst/>
            <a:cxnLst/>
            <a:rect l="l" t="t" r="r" b="b"/>
            <a:pathLst>
              <a:path w="222884" h="76200">
                <a:moveTo>
                  <a:pt x="13236" y="75925"/>
                </a:moveTo>
                <a:lnTo>
                  <a:pt x="0" y="75925"/>
                </a:lnTo>
                <a:lnTo>
                  <a:pt x="222317" y="75925"/>
                </a:lnTo>
                <a:lnTo>
                  <a:pt x="222317" y="0"/>
                </a:lnTo>
                <a:lnTo>
                  <a:pt x="222317" y="12574"/>
                </a:lnTo>
                <a:lnTo>
                  <a:pt x="0" y="12574"/>
                </a:lnTo>
                <a:lnTo>
                  <a:pt x="13236" y="0"/>
                </a:lnTo>
                <a:lnTo>
                  <a:pt x="13236" y="75925"/>
                </a:lnTo>
                <a:close/>
              </a:path>
            </a:pathLst>
          </a:custGeom>
          <a:ln w="12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64797" y="4291964"/>
            <a:ext cx="183515" cy="76200"/>
          </a:xfrm>
          <a:custGeom>
            <a:avLst/>
            <a:gdLst/>
            <a:ahLst/>
            <a:cxnLst/>
            <a:rect l="l" t="t" r="r" b="b"/>
            <a:pathLst>
              <a:path w="183515" h="76200">
                <a:moveTo>
                  <a:pt x="0" y="75938"/>
                </a:moveTo>
                <a:lnTo>
                  <a:pt x="183249" y="75938"/>
                </a:lnTo>
                <a:lnTo>
                  <a:pt x="183249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73513" y="4300191"/>
            <a:ext cx="196850" cy="88900"/>
          </a:xfrm>
          <a:custGeom>
            <a:avLst/>
            <a:gdLst/>
            <a:ahLst/>
            <a:cxnLst/>
            <a:rect l="l" t="t" r="r" b="b"/>
            <a:pathLst>
              <a:path w="196850" h="88900">
                <a:moveTo>
                  <a:pt x="13258" y="0"/>
                </a:moveTo>
                <a:lnTo>
                  <a:pt x="0" y="12740"/>
                </a:lnTo>
                <a:lnTo>
                  <a:pt x="0" y="88666"/>
                </a:lnTo>
                <a:lnTo>
                  <a:pt x="183306" y="88666"/>
                </a:lnTo>
                <a:lnTo>
                  <a:pt x="196535" y="76093"/>
                </a:lnTo>
                <a:lnTo>
                  <a:pt x="13258" y="76093"/>
                </a:lnTo>
                <a:lnTo>
                  <a:pt x="13258" y="0"/>
                </a:lnTo>
                <a:close/>
              </a:path>
              <a:path w="196850" h="88900">
                <a:moveTo>
                  <a:pt x="196535" y="0"/>
                </a:moveTo>
                <a:lnTo>
                  <a:pt x="183306" y="0"/>
                </a:lnTo>
                <a:lnTo>
                  <a:pt x="183306" y="76093"/>
                </a:lnTo>
                <a:lnTo>
                  <a:pt x="196535" y="76093"/>
                </a:lnTo>
                <a:lnTo>
                  <a:pt x="196535" y="0"/>
                </a:lnTo>
                <a:close/>
              </a:path>
              <a:path w="196850" h="88900">
                <a:moveTo>
                  <a:pt x="13258" y="0"/>
                </a:moveTo>
                <a:lnTo>
                  <a:pt x="0" y="0"/>
                </a:lnTo>
                <a:lnTo>
                  <a:pt x="0" y="12740"/>
                </a:lnTo>
                <a:lnTo>
                  <a:pt x="13258" y="0"/>
                </a:lnTo>
                <a:close/>
              </a:path>
              <a:path w="196850" h="88900">
                <a:moveTo>
                  <a:pt x="183306" y="0"/>
                </a:moveTo>
                <a:lnTo>
                  <a:pt x="13258" y="0"/>
                </a:lnTo>
                <a:lnTo>
                  <a:pt x="13258" y="12740"/>
                </a:lnTo>
                <a:lnTo>
                  <a:pt x="183306" y="12740"/>
                </a:lnTo>
                <a:lnTo>
                  <a:pt x="183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73538" y="4300192"/>
            <a:ext cx="196850" cy="88900"/>
          </a:xfrm>
          <a:custGeom>
            <a:avLst/>
            <a:gdLst/>
            <a:ahLst/>
            <a:cxnLst/>
            <a:rect l="l" t="t" r="r" b="b"/>
            <a:pathLst>
              <a:path w="196850" h="88900">
                <a:moveTo>
                  <a:pt x="0" y="0"/>
                </a:moveTo>
                <a:lnTo>
                  <a:pt x="183291" y="0"/>
                </a:lnTo>
                <a:lnTo>
                  <a:pt x="196527" y="0"/>
                </a:lnTo>
                <a:lnTo>
                  <a:pt x="196527" y="76093"/>
                </a:lnTo>
                <a:lnTo>
                  <a:pt x="183291" y="88667"/>
                </a:lnTo>
                <a:lnTo>
                  <a:pt x="0" y="88667"/>
                </a:lnTo>
                <a:lnTo>
                  <a:pt x="0" y="76093"/>
                </a:lnTo>
                <a:lnTo>
                  <a:pt x="0" y="0"/>
                </a:lnTo>
                <a:close/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73538" y="4300192"/>
            <a:ext cx="183515" cy="76200"/>
          </a:xfrm>
          <a:custGeom>
            <a:avLst/>
            <a:gdLst/>
            <a:ahLst/>
            <a:cxnLst/>
            <a:rect l="l" t="t" r="r" b="b"/>
            <a:pathLst>
              <a:path w="183515" h="76200">
                <a:moveTo>
                  <a:pt x="13236" y="76093"/>
                </a:moveTo>
                <a:lnTo>
                  <a:pt x="0" y="76093"/>
                </a:lnTo>
                <a:lnTo>
                  <a:pt x="183291" y="76093"/>
                </a:lnTo>
                <a:lnTo>
                  <a:pt x="183291" y="0"/>
                </a:lnTo>
                <a:lnTo>
                  <a:pt x="183291" y="12738"/>
                </a:lnTo>
                <a:lnTo>
                  <a:pt x="0" y="12738"/>
                </a:lnTo>
                <a:lnTo>
                  <a:pt x="13236" y="0"/>
                </a:lnTo>
                <a:lnTo>
                  <a:pt x="13236" y="76093"/>
                </a:lnTo>
                <a:close/>
              </a:path>
            </a:pathLst>
          </a:custGeom>
          <a:ln w="12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64797" y="4481750"/>
            <a:ext cx="170180" cy="75565"/>
          </a:xfrm>
          <a:custGeom>
            <a:avLst/>
            <a:gdLst/>
            <a:ahLst/>
            <a:cxnLst/>
            <a:rect l="l" t="t" r="r" b="b"/>
            <a:pathLst>
              <a:path w="170179" h="75564">
                <a:moveTo>
                  <a:pt x="0" y="75533"/>
                </a:moveTo>
                <a:lnTo>
                  <a:pt x="170068" y="75533"/>
                </a:lnTo>
                <a:lnTo>
                  <a:pt x="170068" y="0"/>
                </a:lnTo>
                <a:lnTo>
                  <a:pt x="0" y="0"/>
                </a:lnTo>
                <a:lnTo>
                  <a:pt x="0" y="7553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73513" y="4490085"/>
            <a:ext cx="183515" cy="88265"/>
          </a:xfrm>
          <a:custGeom>
            <a:avLst/>
            <a:gdLst/>
            <a:ahLst/>
            <a:cxnLst/>
            <a:rect l="l" t="t" r="r" b="b"/>
            <a:pathLst>
              <a:path w="183515" h="88264">
                <a:moveTo>
                  <a:pt x="13258" y="0"/>
                </a:moveTo>
                <a:lnTo>
                  <a:pt x="0" y="12728"/>
                </a:lnTo>
                <a:lnTo>
                  <a:pt x="0" y="88236"/>
                </a:lnTo>
                <a:lnTo>
                  <a:pt x="170047" y="88236"/>
                </a:lnTo>
                <a:lnTo>
                  <a:pt x="183306" y="75581"/>
                </a:lnTo>
                <a:lnTo>
                  <a:pt x="13258" y="75581"/>
                </a:lnTo>
                <a:lnTo>
                  <a:pt x="13258" y="0"/>
                </a:lnTo>
                <a:close/>
              </a:path>
              <a:path w="183515" h="88264">
                <a:moveTo>
                  <a:pt x="183306" y="0"/>
                </a:moveTo>
                <a:lnTo>
                  <a:pt x="170047" y="0"/>
                </a:lnTo>
                <a:lnTo>
                  <a:pt x="170047" y="75581"/>
                </a:lnTo>
                <a:lnTo>
                  <a:pt x="183306" y="75581"/>
                </a:lnTo>
                <a:lnTo>
                  <a:pt x="183306" y="0"/>
                </a:lnTo>
                <a:close/>
              </a:path>
              <a:path w="183515" h="88264">
                <a:moveTo>
                  <a:pt x="13258" y="0"/>
                </a:moveTo>
                <a:lnTo>
                  <a:pt x="0" y="0"/>
                </a:lnTo>
                <a:lnTo>
                  <a:pt x="0" y="12728"/>
                </a:lnTo>
                <a:lnTo>
                  <a:pt x="13258" y="0"/>
                </a:lnTo>
                <a:close/>
              </a:path>
              <a:path w="183515" h="88264">
                <a:moveTo>
                  <a:pt x="170047" y="0"/>
                </a:moveTo>
                <a:lnTo>
                  <a:pt x="13258" y="0"/>
                </a:lnTo>
                <a:lnTo>
                  <a:pt x="13258" y="12728"/>
                </a:lnTo>
                <a:lnTo>
                  <a:pt x="170047" y="12728"/>
                </a:lnTo>
                <a:lnTo>
                  <a:pt x="170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73538" y="4490085"/>
            <a:ext cx="183515" cy="88265"/>
          </a:xfrm>
          <a:custGeom>
            <a:avLst/>
            <a:gdLst/>
            <a:ahLst/>
            <a:cxnLst/>
            <a:rect l="l" t="t" r="r" b="b"/>
            <a:pathLst>
              <a:path w="183515" h="88264">
                <a:moveTo>
                  <a:pt x="0" y="0"/>
                </a:moveTo>
                <a:lnTo>
                  <a:pt x="170054" y="0"/>
                </a:lnTo>
                <a:lnTo>
                  <a:pt x="183291" y="0"/>
                </a:lnTo>
                <a:lnTo>
                  <a:pt x="183291" y="75578"/>
                </a:lnTo>
                <a:lnTo>
                  <a:pt x="170054" y="88236"/>
                </a:lnTo>
                <a:lnTo>
                  <a:pt x="0" y="88236"/>
                </a:lnTo>
                <a:lnTo>
                  <a:pt x="0" y="75578"/>
                </a:lnTo>
                <a:lnTo>
                  <a:pt x="0" y="0"/>
                </a:lnTo>
                <a:close/>
              </a:path>
            </a:pathLst>
          </a:custGeom>
          <a:ln w="12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73538" y="4490085"/>
            <a:ext cx="170180" cy="76200"/>
          </a:xfrm>
          <a:custGeom>
            <a:avLst/>
            <a:gdLst/>
            <a:ahLst/>
            <a:cxnLst/>
            <a:rect l="l" t="t" r="r" b="b"/>
            <a:pathLst>
              <a:path w="170179" h="76200">
                <a:moveTo>
                  <a:pt x="13236" y="75578"/>
                </a:moveTo>
                <a:lnTo>
                  <a:pt x="0" y="75578"/>
                </a:lnTo>
                <a:lnTo>
                  <a:pt x="170054" y="75578"/>
                </a:lnTo>
                <a:lnTo>
                  <a:pt x="170054" y="0"/>
                </a:lnTo>
                <a:lnTo>
                  <a:pt x="170054" y="12726"/>
                </a:lnTo>
                <a:lnTo>
                  <a:pt x="0" y="12726"/>
                </a:lnTo>
                <a:lnTo>
                  <a:pt x="13236" y="0"/>
                </a:lnTo>
                <a:lnTo>
                  <a:pt x="13236" y="75578"/>
                </a:lnTo>
                <a:close/>
              </a:path>
            </a:pathLst>
          </a:custGeom>
          <a:ln w="12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64797" y="4671203"/>
            <a:ext cx="170180" cy="76200"/>
          </a:xfrm>
          <a:custGeom>
            <a:avLst/>
            <a:gdLst/>
            <a:ahLst/>
            <a:cxnLst/>
            <a:rect l="l" t="t" r="r" b="b"/>
            <a:pathLst>
              <a:path w="170179" h="76200">
                <a:moveTo>
                  <a:pt x="0" y="75950"/>
                </a:moveTo>
                <a:lnTo>
                  <a:pt x="170068" y="75950"/>
                </a:lnTo>
                <a:lnTo>
                  <a:pt x="170068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73513" y="4679573"/>
            <a:ext cx="183515" cy="88900"/>
          </a:xfrm>
          <a:custGeom>
            <a:avLst/>
            <a:gdLst/>
            <a:ahLst/>
            <a:cxnLst/>
            <a:rect l="l" t="t" r="r" b="b"/>
            <a:pathLst>
              <a:path w="183515" h="88900">
                <a:moveTo>
                  <a:pt x="13258" y="0"/>
                </a:moveTo>
                <a:lnTo>
                  <a:pt x="0" y="12655"/>
                </a:lnTo>
                <a:lnTo>
                  <a:pt x="0" y="88605"/>
                </a:lnTo>
                <a:lnTo>
                  <a:pt x="170047" y="88605"/>
                </a:lnTo>
                <a:lnTo>
                  <a:pt x="183306" y="75962"/>
                </a:lnTo>
                <a:lnTo>
                  <a:pt x="13258" y="75962"/>
                </a:lnTo>
                <a:lnTo>
                  <a:pt x="13258" y="0"/>
                </a:lnTo>
                <a:close/>
              </a:path>
              <a:path w="183515" h="88900">
                <a:moveTo>
                  <a:pt x="183306" y="0"/>
                </a:moveTo>
                <a:lnTo>
                  <a:pt x="170047" y="0"/>
                </a:lnTo>
                <a:lnTo>
                  <a:pt x="170047" y="75962"/>
                </a:lnTo>
                <a:lnTo>
                  <a:pt x="183306" y="75962"/>
                </a:lnTo>
                <a:lnTo>
                  <a:pt x="183306" y="0"/>
                </a:lnTo>
                <a:close/>
              </a:path>
              <a:path w="183515" h="88900">
                <a:moveTo>
                  <a:pt x="13258" y="0"/>
                </a:moveTo>
                <a:lnTo>
                  <a:pt x="0" y="0"/>
                </a:lnTo>
                <a:lnTo>
                  <a:pt x="0" y="12655"/>
                </a:lnTo>
                <a:lnTo>
                  <a:pt x="13258" y="0"/>
                </a:lnTo>
                <a:close/>
              </a:path>
              <a:path w="183515" h="88900">
                <a:moveTo>
                  <a:pt x="170047" y="0"/>
                </a:moveTo>
                <a:lnTo>
                  <a:pt x="13258" y="0"/>
                </a:lnTo>
                <a:lnTo>
                  <a:pt x="13258" y="12655"/>
                </a:lnTo>
                <a:lnTo>
                  <a:pt x="170047" y="12655"/>
                </a:lnTo>
                <a:lnTo>
                  <a:pt x="170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73538" y="4679572"/>
            <a:ext cx="183515" cy="88900"/>
          </a:xfrm>
          <a:custGeom>
            <a:avLst/>
            <a:gdLst/>
            <a:ahLst/>
            <a:cxnLst/>
            <a:rect l="l" t="t" r="r" b="b"/>
            <a:pathLst>
              <a:path w="183515" h="88900">
                <a:moveTo>
                  <a:pt x="0" y="0"/>
                </a:moveTo>
                <a:lnTo>
                  <a:pt x="170054" y="0"/>
                </a:lnTo>
                <a:lnTo>
                  <a:pt x="183291" y="0"/>
                </a:lnTo>
                <a:lnTo>
                  <a:pt x="183291" y="75961"/>
                </a:lnTo>
                <a:lnTo>
                  <a:pt x="170054" y="88607"/>
                </a:lnTo>
                <a:lnTo>
                  <a:pt x="0" y="88607"/>
                </a:lnTo>
                <a:lnTo>
                  <a:pt x="0" y="75961"/>
                </a:lnTo>
                <a:lnTo>
                  <a:pt x="0" y="0"/>
                </a:lnTo>
                <a:close/>
              </a:path>
            </a:pathLst>
          </a:custGeom>
          <a:ln w="12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73538" y="4679572"/>
            <a:ext cx="170180" cy="76200"/>
          </a:xfrm>
          <a:custGeom>
            <a:avLst/>
            <a:gdLst/>
            <a:ahLst/>
            <a:cxnLst/>
            <a:rect l="l" t="t" r="r" b="b"/>
            <a:pathLst>
              <a:path w="170179" h="76200">
                <a:moveTo>
                  <a:pt x="13236" y="75961"/>
                </a:moveTo>
                <a:lnTo>
                  <a:pt x="0" y="75961"/>
                </a:lnTo>
                <a:lnTo>
                  <a:pt x="170054" y="75961"/>
                </a:lnTo>
                <a:lnTo>
                  <a:pt x="170054" y="0"/>
                </a:lnTo>
                <a:lnTo>
                  <a:pt x="170054" y="12657"/>
                </a:lnTo>
                <a:lnTo>
                  <a:pt x="0" y="12657"/>
                </a:lnTo>
                <a:lnTo>
                  <a:pt x="13236" y="0"/>
                </a:lnTo>
                <a:lnTo>
                  <a:pt x="13236" y="75961"/>
                </a:lnTo>
                <a:close/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64797" y="4861072"/>
            <a:ext cx="118110" cy="76200"/>
          </a:xfrm>
          <a:custGeom>
            <a:avLst/>
            <a:gdLst/>
            <a:ahLst/>
            <a:cxnLst/>
            <a:rect l="l" t="t" r="r" b="b"/>
            <a:pathLst>
              <a:path w="118109" h="76200">
                <a:moveTo>
                  <a:pt x="0" y="75950"/>
                </a:moveTo>
                <a:lnTo>
                  <a:pt x="117776" y="75950"/>
                </a:lnTo>
                <a:lnTo>
                  <a:pt x="117776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73513" y="4869442"/>
            <a:ext cx="131445" cy="88900"/>
          </a:xfrm>
          <a:custGeom>
            <a:avLst/>
            <a:gdLst/>
            <a:ahLst/>
            <a:cxnLst/>
            <a:rect l="l" t="t" r="r" b="b"/>
            <a:pathLst>
              <a:path w="131445" h="88900">
                <a:moveTo>
                  <a:pt x="13258" y="0"/>
                </a:moveTo>
                <a:lnTo>
                  <a:pt x="0" y="12655"/>
                </a:lnTo>
                <a:lnTo>
                  <a:pt x="0" y="88593"/>
                </a:lnTo>
                <a:lnTo>
                  <a:pt x="117774" y="88593"/>
                </a:lnTo>
                <a:lnTo>
                  <a:pt x="131033" y="75937"/>
                </a:lnTo>
                <a:lnTo>
                  <a:pt x="13258" y="75937"/>
                </a:lnTo>
                <a:lnTo>
                  <a:pt x="13258" y="0"/>
                </a:lnTo>
                <a:close/>
              </a:path>
              <a:path w="131445" h="88900">
                <a:moveTo>
                  <a:pt x="131033" y="0"/>
                </a:moveTo>
                <a:lnTo>
                  <a:pt x="117774" y="0"/>
                </a:lnTo>
                <a:lnTo>
                  <a:pt x="117774" y="75937"/>
                </a:lnTo>
                <a:lnTo>
                  <a:pt x="131033" y="75937"/>
                </a:lnTo>
                <a:lnTo>
                  <a:pt x="131033" y="0"/>
                </a:lnTo>
                <a:close/>
              </a:path>
              <a:path w="131445" h="88900">
                <a:moveTo>
                  <a:pt x="13258" y="0"/>
                </a:moveTo>
                <a:lnTo>
                  <a:pt x="0" y="0"/>
                </a:lnTo>
                <a:lnTo>
                  <a:pt x="0" y="12655"/>
                </a:lnTo>
                <a:lnTo>
                  <a:pt x="13258" y="0"/>
                </a:lnTo>
                <a:close/>
              </a:path>
              <a:path w="131445" h="88900">
                <a:moveTo>
                  <a:pt x="117774" y="0"/>
                </a:moveTo>
                <a:lnTo>
                  <a:pt x="13258" y="0"/>
                </a:lnTo>
                <a:lnTo>
                  <a:pt x="13258" y="12655"/>
                </a:lnTo>
                <a:lnTo>
                  <a:pt x="117774" y="12655"/>
                </a:lnTo>
                <a:lnTo>
                  <a:pt x="117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73538" y="4869441"/>
            <a:ext cx="131445" cy="88900"/>
          </a:xfrm>
          <a:custGeom>
            <a:avLst/>
            <a:gdLst/>
            <a:ahLst/>
            <a:cxnLst/>
            <a:rect l="l" t="t" r="r" b="b"/>
            <a:pathLst>
              <a:path w="131445" h="88900">
                <a:moveTo>
                  <a:pt x="0" y="0"/>
                </a:moveTo>
                <a:lnTo>
                  <a:pt x="117792" y="0"/>
                </a:lnTo>
                <a:lnTo>
                  <a:pt x="131029" y="0"/>
                </a:lnTo>
                <a:lnTo>
                  <a:pt x="131029" y="75937"/>
                </a:lnTo>
                <a:lnTo>
                  <a:pt x="117792" y="88595"/>
                </a:lnTo>
                <a:lnTo>
                  <a:pt x="0" y="88595"/>
                </a:lnTo>
                <a:lnTo>
                  <a:pt x="0" y="75937"/>
                </a:lnTo>
                <a:lnTo>
                  <a:pt x="0" y="0"/>
                </a:lnTo>
                <a:close/>
              </a:path>
            </a:pathLst>
          </a:custGeom>
          <a:ln w="12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73538" y="4869441"/>
            <a:ext cx="118110" cy="76200"/>
          </a:xfrm>
          <a:custGeom>
            <a:avLst/>
            <a:gdLst/>
            <a:ahLst/>
            <a:cxnLst/>
            <a:rect l="l" t="t" r="r" b="b"/>
            <a:pathLst>
              <a:path w="118109" h="76200">
                <a:moveTo>
                  <a:pt x="13236" y="75937"/>
                </a:moveTo>
                <a:lnTo>
                  <a:pt x="0" y="75937"/>
                </a:lnTo>
                <a:lnTo>
                  <a:pt x="117792" y="75937"/>
                </a:lnTo>
                <a:lnTo>
                  <a:pt x="117792" y="0"/>
                </a:lnTo>
                <a:lnTo>
                  <a:pt x="117792" y="12654"/>
                </a:lnTo>
                <a:lnTo>
                  <a:pt x="0" y="12654"/>
                </a:lnTo>
                <a:lnTo>
                  <a:pt x="13236" y="0"/>
                </a:lnTo>
                <a:lnTo>
                  <a:pt x="13236" y="75937"/>
                </a:lnTo>
                <a:close/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64797" y="5050523"/>
            <a:ext cx="92075" cy="76200"/>
          </a:xfrm>
          <a:custGeom>
            <a:avLst/>
            <a:gdLst/>
            <a:ahLst/>
            <a:cxnLst/>
            <a:rect l="l" t="t" r="r" b="b"/>
            <a:pathLst>
              <a:path w="92075" h="76200">
                <a:moveTo>
                  <a:pt x="0" y="75938"/>
                </a:moveTo>
                <a:lnTo>
                  <a:pt x="91844" y="75938"/>
                </a:lnTo>
                <a:lnTo>
                  <a:pt x="91844" y="0"/>
                </a:lnTo>
                <a:lnTo>
                  <a:pt x="0" y="0"/>
                </a:lnTo>
                <a:lnTo>
                  <a:pt x="0" y="7593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73513" y="5058893"/>
            <a:ext cx="104775" cy="88900"/>
          </a:xfrm>
          <a:custGeom>
            <a:avLst/>
            <a:gdLst/>
            <a:ahLst/>
            <a:cxnLst/>
            <a:rect l="l" t="t" r="r" b="b"/>
            <a:pathLst>
              <a:path w="104775" h="88900">
                <a:moveTo>
                  <a:pt x="13258" y="0"/>
                </a:moveTo>
                <a:lnTo>
                  <a:pt x="0" y="12646"/>
                </a:lnTo>
                <a:lnTo>
                  <a:pt x="0" y="88605"/>
                </a:lnTo>
                <a:lnTo>
                  <a:pt x="91805" y="88605"/>
                </a:lnTo>
                <a:lnTo>
                  <a:pt x="104546" y="75950"/>
                </a:lnTo>
                <a:lnTo>
                  <a:pt x="13258" y="75950"/>
                </a:lnTo>
                <a:lnTo>
                  <a:pt x="13258" y="0"/>
                </a:lnTo>
                <a:close/>
              </a:path>
              <a:path w="104775" h="88900">
                <a:moveTo>
                  <a:pt x="104546" y="0"/>
                </a:moveTo>
                <a:lnTo>
                  <a:pt x="91805" y="0"/>
                </a:lnTo>
                <a:lnTo>
                  <a:pt x="91805" y="75950"/>
                </a:lnTo>
                <a:lnTo>
                  <a:pt x="104546" y="75950"/>
                </a:lnTo>
                <a:lnTo>
                  <a:pt x="104546" y="0"/>
                </a:lnTo>
                <a:close/>
              </a:path>
              <a:path w="104775" h="88900">
                <a:moveTo>
                  <a:pt x="13258" y="0"/>
                </a:moveTo>
                <a:lnTo>
                  <a:pt x="0" y="0"/>
                </a:lnTo>
                <a:lnTo>
                  <a:pt x="0" y="12646"/>
                </a:lnTo>
                <a:lnTo>
                  <a:pt x="13258" y="0"/>
                </a:lnTo>
                <a:close/>
              </a:path>
              <a:path w="104775" h="88900">
                <a:moveTo>
                  <a:pt x="91805" y="0"/>
                </a:moveTo>
                <a:lnTo>
                  <a:pt x="13258" y="0"/>
                </a:lnTo>
                <a:lnTo>
                  <a:pt x="13258" y="12646"/>
                </a:lnTo>
                <a:lnTo>
                  <a:pt x="91805" y="12646"/>
                </a:lnTo>
                <a:lnTo>
                  <a:pt x="91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73538" y="5058893"/>
            <a:ext cx="104775" cy="88900"/>
          </a:xfrm>
          <a:custGeom>
            <a:avLst/>
            <a:gdLst/>
            <a:ahLst/>
            <a:cxnLst/>
            <a:rect l="l" t="t" r="r" b="b"/>
            <a:pathLst>
              <a:path w="104775" h="88900">
                <a:moveTo>
                  <a:pt x="0" y="0"/>
                </a:moveTo>
                <a:lnTo>
                  <a:pt x="91816" y="0"/>
                </a:lnTo>
                <a:lnTo>
                  <a:pt x="104524" y="0"/>
                </a:lnTo>
                <a:lnTo>
                  <a:pt x="104524" y="75949"/>
                </a:lnTo>
                <a:lnTo>
                  <a:pt x="91816" y="88607"/>
                </a:lnTo>
                <a:lnTo>
                  <a:pt x="0" y="88607"/>
                </a:lnTo>
                <a:lnTo>
                  <a:pt x="0" y="75949"/>
                </a:lnTo>
                <a:lnTo>
                  <a:pt x="0" y="0"/>
                </a:lnTo>
                <a:close/>
              </a:path>
            </a:pathLst>
          </a:custGeom>
          <a:ln w="12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73538" y="5058893"/>
            <a:ext cx="92075" cy="76200"/>
          </a:xfrm>
          <a:custGeom>
            <a:avLst/>
            <a:gdLst/>
            <a:ahLst/>
            <a:cxnLst/>
            <a:rect l="l" t="t" r="r" b="b"/>
            <a:pathLst>
              <a:path w="92075" h="76200">
                <a:moveTo>
                  <a:pt x="13236" y="75949"/>
                </a:moveTo>
                <a:lnTo>
                  <a:pt x="0" y="75949"/>
                </a:lnTo>
                <a:lnTo>
                  <a:pt x="91816" y="75949"/>
                </a:lnTo>
                <a:lnTo>
                  <a:pt x="91816" y="0"/>
                </a:lnTo>
                <a:lnTo>
                  <a:pt x="91816" y="12645"/>
                </a:lnTo>
                <a:lnTo>
                  <a:pt x="0" y="12645"/>
                </a:lnTo>
                <a:lnTo>
                  <a:pt x="13236" y="0"/>
                </a:lnTo>
                <a:lnTo>
                  <a:pt x="13236" y="75949"/>
                </a:lnTo>
                <a:close/>
              </a:path>
            </a:pathLst>
          </a:custGeom>
          <a:ln w="12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84352" y="522773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38"/>
                </a:lnTo>
              </a:path>
            </a:pathLst>
          </a:custGeom>
          <a:ln w="4038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73513" y="5236107"/>
            <a:ext cx="52705" cy="88900"/>
          </a:xfrm>
          <a:custGeom>
            <a:avLst/>
            <a:gdLst/>
            <a:ahLst/>
            <a:cxnLst/>
            <a:rect l="l" t="t" r="r" b="b"/>
            <a:pathLst>
              <a:path w="52704" h="88900">
                <a:moveTo>
                  <a:pt x="13258" y="0"/>
                </a:moveTo>
                <a:lnTo>
                  <a:pt x="0" y="12643"/>
                </a:lnTo>
                <a:lnTo>
                  <a:pt x="0" y="88580"/>
                </a:lnTo>
                <a:lnTo>
                  <a:pt x="39197" y="88580"/>
                </a:lnTo>
                <a:lnTo>
                  <a:pt x="52273" y="75937"/>
                </a:lnTo>
                <a:lnTo>
                  <a:pt x="13258" y="75937"/>
                </a:lnTo>
                <a:lnTo>
                  <a:pt x="13258" y="0"/>
                </a:lnTo>
                <a:close/>
              </a:path>
              <a:path w="52704" h="88900">
                <a:moveTo>
                  <a:pt x="52273" y="0"/>
                </a:moveTo>
                <a:lnTo>
                  <a:pt x="39197" y="0"/>
                </a:lnTo>
                <a:lnTo>
                  <a:pt x="39197" y="75937"/>
                </a:lnTo>
                <a:lnTo>
                  <a:pt x="52273" y="75937"/>
                </a:lnTo>
                <a:lnTo>
                  <a:pt x="52273" y="0"/>
                </a:lnTo>
                <a:close/>
              </a:path>
              <a:path w="52704" h="88900">
                <a:moveTo>
                  <a:pt x="13258" y="0"/>
                </a:moveTo>
                <a:lnTo>
                  <a:pt x="0" y="0"/>
                </a:lnTo>
                <a:lnTo>
                  <a:pt x="0" y="12643"/>
                </a:lnTo>
                <a:lnTo>
                  <a:pt x="13258" y="0"/>
                </a:lnTo>
                <a:close/>
              </a:path>
              <a:path w="52704" h="88900">
                <a:moveTo>
                  <a:pt x="39197" y="0"/>
                </a:moveTo>
                <a:lnTo>
                  <a:pt x="13258" y="0"/>
                </a:lnTo>
                <a:lnTo>
                  <a:pt x="13258" y="12643"/>
                </a:lnTo>
                <a:lnTo>
                  <a:pt x="39197" y="12643"/>
                </a:lnTo>
                <a:lnTo>
                  <a:pt x="39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73538" y="5236107"/>
            <a:ext cx="52705" cy="88900"/>
          </a:xfrm>
          <a:custGeom>
            <a:avLst/>
            <a:gdLst/>
            <a:ahLst/>
            <a:cxnLst/>
            <a:rect l="l" t="t" r="r" b="b"/>
            <a:pathLst>
              <a:path w="52704" h="88900">
                <a:moveTo>
                  <a:pt x="0" y="0"/>
                </a:moveTo>
                <a:lnTo>
                  <a:pt x="39212" y="0"/>
                </a:lnTo>
                <a:lnTo>
                  <a:pt x="52262" y="0"/>
                </a:lnTo>
                <a:lnTo>
                  <a:pt x="52262" y="75937"/>
                </a:lnTo>
                <a:lnTo>
                  <a:pt x="39212" y="88580"/>
                </a:lnTo>
                <a:lnTo>
                  <a:pt x="0" y="88580"/>
                </a:lnTo>
                <a:lnTo>
                  <a:pt x="0" y="75937"/>
                </a:lnTo>
                <a:lnTo>
                  <a:pt x="0" y="0"/>
                </a:lnTo>
                <a:close/>
              </a:path>
            </a:pathLst>
          </a:custGeom>
          <a:ln w="13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73538" y="5236107"/>
            <a:ext cx="39370" cy="76200"/>
          </a:xfrm>
          <a:custGeom>
            <a:avLst/>
            <a:gdLst/>
            <a:ahLst/>
            <a:cxnLst/>
            <a:rect l="l" t="t" r="r" b="b"/>
            <a:pathLst>
              <a:path w="39370" h="76200">
                <a:moveTo>
                  <a:pt x="13236" y="75937"/>
                </a:moveTo>
                <a:lnTo>
                  <a:pt x="0" y="75937"/>
                </a:lnTo>
                <a:lnTo>
                  <a:pt x="39212" y="75937"/>
                </a:lnTo>
                <a:lnTo>
                  <a:pt x="39212" y="0"/>
                </a:lnTo>
                <a:lnTo>
                  <a:pt x="39212" y="12642"/>
                </a:lnTo>
                <a:lnTo>
                  <a:pt x="0" y="12642"/>
                </a:lnTo>
                <a:lnTo>
                  <a:pt x="13236" y="0"/>
                </a:lnTo>
                <a:lnTo>
                  <a:pt x="13236" y="75937"/>
                </a:lnTo>
                <a:close/>
              </a:path>
            </a:pathLst>
          </a:custGeom>
          <a:ln w="13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84352" y="541758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50"/>
                </a:lnTo>
              </a:path>
            </a:pathLst>
          </a:custGeom>
          <a:ln w="4038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73513" y="5425952"/>
            <a:ext cx="52705" cy="88900"/>
          </a:xfrm>
          <a:custGeom>
            <a:avLst/>
            <a:gdLst/>
            <a:ahLst/>
            <a:cxnLst/>
            <a:rect l="l" t="t" r="r" b="b"/>
            <a:pathLst>
              <a:path w="52704" h="88900">
                <a:moveTo>
                  <a:pt x="13258" y="0"/>
                </a:moveTo>
                <a:lnTo>
                  <a:pt x="0" y="12667"/>
                </a:lnTo>
                <a:lnTo>
                  <a:pt x="0" y="88605"/>
                </a:lnTo>
                <a:lnTo>
                  <a:pt x="39197" y="88605"/>
                </a:lnTo>
                <a:lnTo>
                  <a:pt x="52273" y="75950"/>
                </a:lnTo>
                <a:lnTo>
                  <a:pt x="13258" y="75950"/>
                </a:lnTo>
                <a:lnTo>
                  <a:pt x="13258" y="0"/>
                </a:lnTo>
                <a:close/>
              </a:path>
              <a:path w="52704" h="88900">
                <a:moveTo>
                  <a:pt x="52273" y="0"/>
                </a:moveTo>
                <a:lnTo>
                  <a:pt x="39197" y="0"/>
                </a:lnTo>
                <a:lnTo>
                  <a:pt x="39197" y="75950"/>
                </a:lnTo>
                <a:lnTo>
                  <a:pt x="52273" y="75950"/>
                </a:lnTo>
                <a:lnTo>
                  <a:pt x="52273" y="0"/>
                </a:lnTo>
                <a:close/>
              </a:path>
              <a:path w="52704" h="88900">
                <a:moveTo>
                  <a:pt x="13258" y="0"/>
                </a:moveTo>
                <a:lnTo>
                  <a:pt x="0" y="0"/>
                </a:lnTo>
                <a:lnTo>
                  <a:pt x="0" y="12667"/>
                </a:lnTo>
                <a:lnTo>
                  <a:pt x="13258" y="0"/>
                </a:lnTo>
                <a:close/>
              </a:path>
              <a:path w="52704" h="88900">
                <a:moveTo>
                  <a:pt x="39197" y="0"/>
                </a:moveTo>
                <a:lnTo>
                  <a:pt x="13258" y="0"/>
                </a:lnTo>
                <a:lnTo>
                  <a:pt x="13258" y="12667"/>
                </a:lnTo>
                <a:lnTo>
                  <a:pt x="39197" y="12667"/>
                </a:lnTo>
                <a:lnTo>
                  <a:pt x="39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73538" y="5425950"/>
            <a:ext cx="52705" cy="88900"/>
          </a:xfrm>
          <a:custGeom>
            <a:avLst/>
            <a:gdLst/>
            <a:ahLst/>
            <a:cxnLst/>
            <a:rect l="l" t="t" r="r" b="b"/>
            <a:pathLst>
              <a:path w="52704" h="88900">
                <a:moveTo>
                  <a:pt x="0" y="0"/>
                </a:moveTo>
                <a:lnTo>
                  <a:pt x="39212" y="0"/>
                </a:lnTo>
                <a:lnTo>
                  <a:pt x="52262" y="0"/>
                </a:lnTo>
                <a:lnTo>
                  <a:pt x="52262" y="75952"/>
                </a:lnTo>
                <a:lnTo>
                  <a:pt x="39212" y="88607"/>
                </a:lnTo>
                <a:lnTo>
                  <a:pt x="0" y="88607"/>
                </a:lnTo>
                <a:lnTo>
                  <a:pt x="0" y="75952"/>
                </a:lnTo>
                <a:lnTo>
                  <a:pt x="0" y="0"/>
                </a:lnTo>
                <a:close/>
              </a:path>
            </a:pathLst>
          </a:custGeom>
          <a:ln w="13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73538" y="5425950"/>
            <a:ext cx="39370" cy="76200"/>
          </a:xfrm>
          <a:custGeom>
            <a:avLst/>
            <a:gdLst/>
            <a:ahLst/>
            <a:cxnLst/>
            <a:rect l="l" t="t" r="r" b="b"/>
            <a:pathLst>
              <a:path w="39370" h="76200">
                <a:moveTo>
                  <a:pt x="13236" y="75952"/>
                </a:moveTo>
                <a:lnTo>
                  <a:pt x="0" y="75952"/>
                </a:lnTo>
                <a:lnTo>
                  <a:pt x="39212" y="75952"/>
                </a:lnTo>
                <a:lnTo>
                  <a:pt x="39212" y="0"/>
                </a:lnTo>
                <a:lnTo>
                  <a:pt x="39212" y="12669"/>
                </a:lnTo>
                <a:lnTo>
                  <a:pt x="0" y="12669"/>
                </a:lnTo>
                <a:lnTo>
                  <a:pt x="13236" y="0"/>
                </a:lnTo>
                <a:lnTo>
                  <a:pt x="13236" y="75952"/>
                </a:lnTo>
                <a:close/>
              </a:path>
            </a:pathLst>
          </a:custGeom>
          <a:ln w="13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71386" y="560704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38"/>
                </a:lnTo>
              </a:path>
            </a:pathLst>
          </a:custGeom>
          <a:ln w="144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73513" y="5615415"/>
            <a:ext cx="26670" cy="88900"/>
          </a:xfrm>
          <a:custGeom>
            <a:avLst/>
            <a:gdLst/>
            <a:ahLst/>
            <a:cxnLst/>
            <a:rect l="l" t="t" r="r" b="b"/>
            <a:pathLst>
              <a:path w="26670" h="88900">
                <a:moveTo>
                  <a:pt x="13258" y="0"/>
                </a:moveTo>
                <a:lnTo>
                  <a:pt x="0" y="12655"/>
                </a:lnTo>
                <a:lnTo>
                  <a:pt x="0" y="88596"/>
                </a:lnTo>
                <a:lnTo>
                  <a:pt x="13258" y="88596"/>
                </a:lnTo>
                <a:lnTo>
                  <a:pt x="26304" y="75937"/>
                </a:lnTo>
                <a:lnTo>
                  <a:pt x="13258" y="75937"/>
                </a:lnTo>
                <a:lnTo>
                  <a:pt x="13258" y="0"/>
                </a:lnTo>
                <a:close/>
              </a:path>
              <a:path w="26670" h="88900">
                <a:moveTo>
                  <a:pt x="26304" y="0"/>
                </a:moveTo>
                <a:lnTo>
                  <a:pt x="13258" y="0"/>
                </a:lnTo>
                <a:lnTo>
                  <a:pt x="13258" y="75937"/>
                </a:lnTo>
                <a:lnTo>
                  <a:pt x="26304" y="75937"/>
                </a:lnTo>
                <a:lnTo>
                  <a:pt x="26304" y="0"/>
                </a:lnTo>
                <a:close/>
              </a:path>
              <a:path w="26670" h="88900">
                <a:moveTo>
                  <a:pt x="13258" y="0"/>
                </a:moveTo>
                <a:lnTo>
                  <a:pt x="0" y="0"/>
                </a:lnTo>
                <a:lnTo>
                  <a:pt x="0" y="12655"/>
                </a:lnTo>
                <a:lnTo>
                  <a:pt x="13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73538" y="5615416"/>
            <a:ext cx="26670" cy="88900"/>
          </a:xfrm>
          <a:custGeom>
            <a:avLst/>
            <a:gdLst/>
            <a:ahLst/>
            <a:cxnLst/>
            <a:rect l="l" t="t" r="r" b="b"/>
            <a:pathLst>
              <a:path w="26670" h="88900">
                <a:moveTo>
                  <a:pt x="0" y="0"/>
                </a:moveTo>
                <a:lnTo>
                  <a:pt x="13236" y="0"/>
                </a:lnTo>
                <a:lnTo>
                  <a:pt x="26317" y="0"/>
                </a:lnTo>
                <a:lnTo>
                  <a:pt x="26317" y="75937"/>
                </a:lnTo>
                <a:lnTo>
                  <a:pt x="13236" y="88592"/>
                </a:lnTo>
                <a:lnTo>
                  <a:pt x="0" y="88592"/>
                </a:lnTo>
                <a:lnTo>
                  <a:pt x="0" y="75937"/>
                </a:lnTo>
                <a:lnTo>
                  <a:pt x="0" y="0"/>
                </a:lnTo>
                <a:close/>
              </a:path>
            </a:pathLst>
          </a:custGeom>
          <a:ln w="13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73538" y="5615416"/>
            <a:ext cx="13335" cy="76200"/>
          </a:xfrm>
          <a:custGeom>
            <a:avLst/>
            <a:gdLst/>
            <a:ahLst/>
            <a:cxnLst/>
            <a:rect l="l" t="t" r="r" b="b"/>
            <a:pathLst>
              <a:path w="13334" h="76200">
                <a:moveTo>
                  <a:pt x="13236" y="75937"/>
                </a:moveTo>
                <a:lnTo>
                  <a:pt x="0" y="75937"/>
                </a:lnTo>
                <a:lnTo>
                  <a:pt x="13236" y="75937"/>
                </a:lnTo>
                <a:lnTo>
                  <a:pt x="13236" y="0"/>
                </a:lnTo>
                <a:lnTo>
                  <a:pt x="13236" y="12654"/>
                </a:lnTo>
                <a:lnTo>
                  <a:pt x="0" y="12654"/>
                </a:lnTo>
                <a:lnTo>
                  <a:pt x="13236" y="0"/>
                </a:lnTo>
                <a:lnTo>
                  <a:pt x="13236" y="75937"/>
                </a:lnTo>
                <a:close/>
              </a:path>
            </a:pathLst>
          </a:custGeom>
          <a:ln w="13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224015" y="5796890"/>
            <a:ext cx="641350" cy="76200"/>
          </a:xfrm>
          <a:custGeom>
            <a:avLst/>
            <a:gdLst/>
            <a:ahLst/>
            <a:cxnLst/>
            <a:rect l="l" t="t" r="r" b="b"/>
            <a:pathLst>
              <a:path w="641350" h="76200">
                <a:moveTo>
                  <a:pt x="0" y="75950"/>
                </a:moveTo>
                <a:lnTo>
                  <a:pt x="640759" y="75950"/>
                </a:lnTo>
                <a:lnTo>
                  <a:pt x="640759" y="0"/>
                </a:lnTo>
                <a:lnTo>
                  <a:pt x="0" y="0"/>
                </a:lnTo>
                <a:lnTo>
                  <a:pt x="0" y="759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232733" y="5805260"/>
            <a:ext cx="654050" cy="88900"/>
          </a:xfrm>
          <a:custGeom>
            <a:avLst/>
            <a:gdLst/>
            <a:ahLst/>
            <a:cxnLst/>
            <a:rect l="l" t="t" r="r" b="b"/>
            <a:pathLst>
              <a:path w="654050" h="88900">
                <a:moveTo>
                  <a:pt x="12862" y="0"/>
                </a:moveTo>
                <a:lnTo>
                  <a:pt x="0" y="12679"/>
                </a:lnTo>
                <a:lnTo>
                  <a:pt x="0" y="88608"/>
                </a:lnTo>
                <a:lnTo>
                  <a:pt x="640781" y="88608"/>
                </a:lnTo>
                <a:lnTo>
                  <a:pt x="654039" y="75962"/>
                </a:lnTo>
                <a:lnTo>
                  <a:pt x="12862" y="75962"/>
                </a:lnTo>
                <a:lnTo>
                  <a:pt x="12862" y="0"/>
                </a:lnTo>
                <a:close/>
              </a:path>
              <a:path w="654050" h="88900">
                <a:moveTo>
                  <a:pt x="654039" y="0"/>
                </a:moveTo>
                <a:lnTo>
                  <a:pt x="640781" y="0"/>
                </a:lnTo>
                <a:lnTo>
                  <a:pt x="640781" y="75962"/>
                </a:lnTo>
                <a:lnTo>
                  <a:pt x="654039" y="75962"/>
                </a:lnTo>
                <a:lnTo>
                  <a:pt x="654039" y="0"/>
                </a:lnTo>
                <a:close/>
              </a:path>
              <a:path w="654050" h="88900">
                <a:moveTo>
                  <a:pt x="12862" y="0"/>
                </a:moveTo>
                <a:lnTo>
                  <a:pt x="0" y="0"/>
                </a:lnTo>
                <a:lnTo>
                  <a:pt x="0" y="12679"/>
                </a:lnTo>
                <a:lnTo>
                  <a:pt x="12862" y="0"/>
                </a:lnTo>
                <a:close/>
              </a:path>
              <a:path w="654050" h="88900">
                <a:moveTo>
                  <a:pt x="640781" y="0"/>
                </a:moveTo>
                <a:lnTo>
                  <a:pt x="12862" y="0"/>
                </a:lnTo>
                <a:lnTo>
                  <a:pt x="12862" y="12679"/>
                </a:lnTo>
                <a:lnTo>
                  <a:pt x="640781" y="12679"/>
                </a:lnTo>
                <a:lnTo>
                  <a:pt x="640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232748" y="5805262"/>
            <a:ext cx="654050" cy="88900"/>
          </a:xfrm>
          <a:custGeom>
            <a:avLst/>
            <a:gdLst/>
            <a:ahLst/>
            <a:cxnLst/>
            <a:rect l="l" t="t" r="r" b="b"/>
            <a:pathLst>
              <a:path w="654050" h="88900">
                <a:moveTo>
                  <a:pt x="0" y="0"/>
                </a:moveTo>
                <a:lnTo>
                  <a:pt x="640789" y="0"/>
                </a:lnTo>
                <a:lnTo>
                  <a:pt x="654026" y="0"/>
                </a:lnTo>
                <a:lnTo>
                  <a:pt x="654026" y="75961"/>
                </a:lnTo>
                <a:lnTo>
                  <a:pt x="640789" y="88604"/>
                </a:lnTo>
                <a:lnTo>
                  <a:pt x="0" y="88604"/>
                </a:lnTo>
                <a:lnTo>
                  <a:pt x="0" y="75961"/>
                </a:lnTo>
                <a:lnTo>
                  <a:pt x="0" y="0"/>
                </a:lnTo>
                <a:close/>
              </a:path>
            </a:pathLst>
          </a:custGeom>
          <a:ln w="12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232748" y="5805262"/>
            <a:ext cx="641350" cy="76200"/>
          </a:xfrm>
          <a:custGeom>
            <a:avLst/>
            <a:gdLst/>
            <a:ahLst/>
            <a:cxnLst/>
            <a:rect l="l" t="t" r="r" b="b"/>
            <a:pathLst>
              <a:path w="641350" h="76200">
                <a:moveTo>
                  <a:pt x="12863" y="75961"/>
                </a:moveTo>
                <a:lnTo>
                  <a:pt x="0" y="75961"/>
                </a:lnTo>
                <a:lnTo>
                  <a:pt x="640789" y="75961"/>
                </a:lnTo>
                <a:lnTo>
                  <a:pt x="640789" y="0"/>
                </a:lnTo>
                <a:lnTo>
                  <a:pt x="640789" y="12678"/>
                </a:lnTo>
                <a:lnTo>
                  <a:pt x="0" y="12678"/>
                </a:lnTo>
                <a:lnTo>
                  <a:pt x="12863" y="0"/>
                </a:lnTo>
                <a:lnTo>
                  <a:pt x="12863" y="75961"/>
                </a:lnTo>
                <a:close/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879378" y="5938177"/>
            <a:ext cx="264287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497" y="0"/>
                </a:lnTo>
              </a:path>
            </a:pathLst>
          </a:custGeom>
          <a:ln w="13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872812" y="5938176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66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79378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5" h="39370">
                <a:moveTo>
                  <a:pt x="0" y="39251"/>
                </a:moveTo>
                <a:lnTo>
                  <a:pt x="13258" y="39251"/>
                </a:lnTo>
                <a:lnTo>
                  <a:pt x="13258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206398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5" h="39370">
                <a:moveTo>
                  <a:pt x="0" y="39251"/>
                </a:moveTo>
                <a:lnTo>
                  <a:pt x="13258" y="39251"/>
                </a:lnTo>
                <a:lnTo>
                  <a:pt x="13258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546494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0" y="39251"/>
                </a:moveTo>
                <a:lnTo>
                  <a:pt x="13228" y="39251"/>
                </a:lnTo>
                <a:lnTo>
                  <a:pt x="13228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200534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0" y="39251"/>
                </a:moveTo>
                <a:lnTo>
                  <a:pt x="13075" y="39251"/>
                </a:lnTo>
                <a:lnTo>
                  <a:pt x="13075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540629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0" y="39251"/>
                </a:moveTo>
                <a:lnTo>
                  <a:pt x="13228" y="39251"/>
                </a:lnTo>
                <a:lnTo>
                  <a:pt x="13228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867650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0" y="39251"/>
                </a:moveTo>
                <a:lnTo>
                  <a:pt x="13075" y="39251"/>
                </a:lnTo>
                <a:lnTo>
                  <a:pt x="13075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195035" y="5893233"/>
            <a:ext cx="12700" cy="39370"/>
          </a:xfrm>
          <a:custGeom>
            <a:avLst/>
            <a:gdLst/>
            <a:ahLst/>
            <a:cxnLst/>
            <a:rect l="l" t="t" r="r" b="b"/>
            <a:pathLst>
              <a:path w="12700" h="39370">
                <a:moveTo>
                  <a:pt x="0" y="39251"/>
                </a:moveTo>
                <a:lnTo>
                  <a:pt x="12710" y="39251"/>
                </a:lnTo>
                <a:lnTo>
                  <a:pt x="12710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522055" y="5893233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0" y="39251"/>
                </a:moveTo>
                <a:lnTo>
                  <a:pt x="13045" y="39251"/>
                </a:lnTo>
                <a:lnTo>
                  <a:pt x="13045" y="0"/>
                </a:lnTo>
                <a:lnTo>
                  <a:pt x="0" y="0"/>
                </a:lnTo>
                <a:lnTo>
                  <a:pt x="0" y="3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72812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417" y="51931"/>
                </a:lnTo>
                <a:lnTo>
                  <a:pt x="26417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199840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417" y="51931"/>
                </a:lnTo>
                <a:lnTo>
                  <a:pt x="26417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39919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417" y="51931"/>
                </a:lnTo>
                <a:lnTo>
                  <a:pt x="26417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193977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261" y="51931"/>
                </a:lnTo>
                <a:lnTo>
                  <a:pt x="26261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534055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417" y="51931"/>
                </a:lnTo>
                <a:lnTo>
                  <a:pt x="26417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861084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261" y="51931"/>
                </a:lnTo>
                <a:lnTo>
                  <a:pt x="26261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188455" y="5886892"/>
            <a:ext cx="26034" cy="52069"/>
          </a:xfrm>
          <a:custGeom>
            <a:avLst/>
            <a:gdLst/>
            <a:ahLst/>
            <a:cxnLst/>
            <a:rect l="l" t="t" r="r" b="b"/>
            <a:pathLst>
              <a:path w="26034" h="52070">
                <a:moveTo>
                  <a:pt x="0" y="51931"/>
                </a:moveTo>
                <a:lnTo>
                  <a:pt x="25920" y="51931"/>
                </a:lnTo>
                <a:lnTo>
                  <a:pt x="25920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515484" y="5886892"/>
            <a:ext cx="26670" cy="52069"/>
          </a:xfrm>
          <a:custGeom>
            <a:avLst/>
            <a:gdLst/>
            <a:ahLst/>
            <a:cxnLst/>
            <a:rect l="l" t="t" r="r" b="b"/>
            <a:pathLst>
              <a:path w="26670" h="52070">
                <a:moveTo>
                  <a:pt x="0" y="51931"/>
                </a:moveTo>
                <a:lnTo>
                  <a:pt x="26230" y="51931"/>
                </a:lnTo>
                <a:lnTo>
                  <a:pt x="26230" y="0"/>
                </a:lnTo>
                <a:lnTo>
                  <a:pt x="0" y="0"/>
                </a:lnTo>
                <a:lnTo>
                  <a:pt x="0" y="5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80104" y="1619021"/>
            <a:ext cx="0" cy="4319905"/>
          </a:xfrm>
          <a:custGeom>
            <a:avLst/>
            <a:gdLst/>
            <a:ahLst/>
            <a:cxnLst/>
            <a:rect l="l" t="t" r="r" b="b"/>
            <a:pathLst>
              <a:path h="4319905">
                <a:moveTo>
                  <a:pt x="0" y="0"/>
                </a:moveTo>
                <a:lnTo>
                  <a:pt x="0" y="4319457"/>
                </a:lnTo>
              </a:path>
            </a:pathLst>
          </a:custGeom>
          <a:ln w="1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80125" y="1612659"/>
            <a:ext cx="0" cy="4325620"/>
          </a:xfrm>
          <a:custGeom>
            <a:avLst/>
            <a:gdLst/>
            <a:ahLst/>
            <a:cxnLst/>
            <a:rect l="l" t="t" r="r" b="b"/>
            <a:pathLst>
              <a:path h="4325620">
                <a:moveTo>
                  <a:pt x="0" y="0"/>
                </a:moveTo>
                <a:lnTo>
                  <a:pt x="0" y="4325528"/>
                </a:lnTo>
              </a:path>
            </a:pathLst>
          </a:custGeom>
          <a:ln w="2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73513" y="1618884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73513" y="1808774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73513" y="1998299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294"/>
                </a:moveTo>
                <a:lnTo>
                  <a:pt x="39197" y="6294"/>
                </a:lnTo>
              </a:path>
            </a:pathLst>
          </a:custGeom>
          <a:ln w="13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73513" y="2188189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294"/>
                </a:moveTo>
                <a:lnTo>
                  <a:pt x="39197" y="6294"/>
                </a:lnTo>
              </a:path>
            </a:pathLst>
          </a:custGeom>
          <a:ln w="13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73513" y="2377897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73513" y="2554711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73513" y="2744602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73513" y="2934492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73513" y="3123864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73513" y="3313755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73513" y="3503279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294"/>
                </a:moveTo>
                <a:lnTo>
                  <a:pt x="39197" y="6294"/>
                </a:lnTo>
              </a:path>
            </a:pathLst>
          </a:custGeom>
          <a:ln w="13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73513" y="3680429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73513" y="3870316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73513" y="4059698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70"/>
                </a:moveTo>
                <a:lnTo>
                  <a:pt x="39197" y="6370"/>
                </a:lnTo>
              </a:path>
            </a:pathLst>
          </a:custGeom>
          <a:ln w="14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73513" y="4249579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68"/>
                </a:moveTo>
                <a:lnTo>
                  <a:pt x="39197" y="6368"/>
                </a:lnTo>
              </a:path>
            </a:pathLst>
          </a:custGeom>
          <a:ln w="14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873513" y="4439473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362"/>
                </a:moveTo>
                <a:lnTo>
                  <a:pt x="39197" y="6362"/>
                </a:lnTo>
              </a:path>
            </a:pathLst>
          </a:custGeom>
          <a:ln w="13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873513" y="4616290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9"/>
                </a:moveTo>
                <a:lnTo>
                  <a:pt x="39197" y="6329"/>
                </a:lnTo>
              </a:path>
            </a:pathLst>
          </a:custGeom>
          <a:ln w="1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873513" y="4806159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9"/>
                </a:moveTo>
                <a:lnTo>
                  <a:pt x="39197" y="6329"/>
                </a:lnTo>
              </a:path>
            </a:pathLst>
          </a:custGeom>
          <a:ln w="1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873513" y="4996004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9"/>
                </a:moveTo>
                <a:lnTo>
                  <a:pt x="39197" y="6329"/>
                </a:lnTo>
              </a:path>
            </a:pathLst>
          </a:custGeom>
          <a:ln w="1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873513" y="5185471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7"/>
                </a:moveTo>
                <a:lnTo>
                  <a:pt x="39197" y="6327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873513" y="5375327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33"/>
                </a:moveTo>
                <a:lnTo>
                  <a:pt x="39197" y="6333"/>
                </a:lnTo>
              </a:path>
            </a:pathLst>
          </a:custGeom>
          <a:ln w="13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873513" y="5564791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1"/>
                </a:moveTo>
                <a:lnTo>
                  <a:pt x="39197" y="6321"/>
                </a:lnTo>
              </a:path>
            </a:pathLst>
          </a:custGeom>
          <a:ln w="13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873513" y="5741980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0" y="6327"/>
                </a:moveTo>
                <a:lnTo>
                  <a:pt x="39197" y="6327"/>
                </a:lnTo>
              </a:path>
            </a:pathLst>
          </a:custGeom>
          <a:ln w="13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866948" y="1625245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866948" y="181512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866948" y="2004604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866948" y="219447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866948" y="238426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866948" y="256108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866948" y="2750964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866948" y="294084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866948" y="3130234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866948" y="332011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866948" y="3509579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866948" y="368680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866948" y="3876687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866948" y="406606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866948" y="425594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866948" y="4445835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866948" y="462261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866948" y="481248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866948" y="500233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866948" y="519179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866948" y="538166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866948" y="557111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866948" y="574830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93" y="0"/>
                </a:lnTo>
              </a:path>
            </a:pathLst>
          </a:custGeom>
          <a:ln w="2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 txBox="1"/>
          <p:nvPr/>
        </p:nvSpPr>
        <p:spPr>
          <a:xfrm>
            <a:off x="8304117" y="1648664"/>
            <a:ext cx="2616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20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8134072" y="1838211"/>
            <a:ext cx="2616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17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7650250" y="2015352"/>
            <a:ext cx="2616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4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7558775" y="2205234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8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7466954" y="2394615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7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7375490" y="258449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6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7375490" y="2774390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6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7349177" y="2963759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5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7336462" y="3141079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5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7" name="object 557"/>
          <p:cNvSpPr txBox="1"/>
          <p:nvPr/>
        </p:nvSpPr>
        <p:spPr>
          <a:xfrm>
            <a:off x="7283670" y="333096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8" name="object 558"/>
          <p:cNvSpPr txBox="1"/>
          <p:nvPr/>
        </p:nvSpPr>
        <p:spPr>
          <a:xfrm>
            <a:off x="7270953" y="3520342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4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59" name="object 559"/>
          <p:cNvSpPr txBox="1"/>
          <p:nvPr/>
        </p:nvSpPr>
        <p:spPr>
          <a:xfrm>
            <a:off x="7218685" y="3710223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3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7205446" y="3899604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3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7192205" y="4076925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3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4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7153177" y="426680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7139937" y="4456199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7139937" y="4646068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5" name="object 565"/>
          <p:cNvSpPr txBox="1"/>
          <p:nvPr/>
        </p:nvSpPr>
        <p:spPr>
          <a:xfrm>
            <a:off x="7087669" y="4835913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6" name="object 566"/>
          <p:cNvSpPr txBox="1"/>
          <p:nvPr/>
        </p:nvSpPr>
        <p:spPr>
          <a:xfrm>
            <a:off x="7061356" y="502537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7009088" y="520257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8" name="object 568"/>
          <p:cNvSpPr txBox="1"/>
          <p:nvPr/>
        </p:nvSpPr>
        <p:spPr>
          <a:xfrm>
            <a:off x="7009088" y="5392435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69" name="object 569"/>
          <p:cNvSpPr txBox="1"/>
          <p:nvPr/>
        </p:nvSpPr>
        <p:spPr>
          <a:xfrm>
            <a:off x="6969893" y="5581887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 Narrow"/>
                <a:cs typeface="Arial Narrow"/>
              </a:rPr>
              <a:t>0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70" name="object 570"/>
          <p:cNvSpPr txBox="1"/>
          <p:nvPr/>
        </p:nvSpPr>
        <p:spPr>
          <a:xfrm>
            <a:off x="5897176" y="5771757"/>
            <a:ext cx="235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 Narrow"/>
                <a:cs typeface="Arial Narrow"/>
              </a:rPr>
              <a:t>-9</a:t>
            </a:r>
            <a:r>
              <a:rPr sz="1100" spc="50" dirty="0">
                <a:latin typeface="Arial Narrow"/>
                <a:cs typeface="Arial Narrow"/>
              </a:rPr>
              <a:t>.</a:t>
            </a:r>
            <a:r>
              <a:rPr sz="1100" spc="15" dirty="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5779399" y="6024490"/>
            <a:ext cx="11385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425" algn="l"/>
                <a:tab pos="705485" algn="l"/>
                <a:tab pos="1059180" algn="l"/>
              </a:tabLst>
            </a:pPr>
            <a:r>
              <a:rPr sz="1100" spc="5" dirty="0">
                <a:latin typeface="Arial Narrow"/>
                <a:cs typeface="Arial Narrow"/>
              </a:rPr>
              <a:t>-1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Arial Narrow"/>
                <a:cs typeface="Arial Narrow"/>
              </a:rPr>
              <a:t>-1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Arial Narrow"/>
                <a:cs typeface="Arial Narrow"/>
              </a:rPr>
              <a:t>-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5" dirty="0">
                <a:latin typeface="Arial Narrow"/>
                <a:cs typeface="Arial Narrow"/>
              </a:rPr>
              <a:t>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72" name="object 572"/>
          <p:cNvSpPr txBox="1"/>
          <p:nvPr/>
        </p:nvSpPr>
        <p:spPr>
          <a:xfrm>
            <a:off x="7166416" y="6024490"/>
            <a:ext cx="14382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  <a:tab pos="640080" algn="l"/>
                <a:tab pos="967105" algn="l"/>
                <a:tab pos="1294130" algn="l"/>
              </a:tabLst>
            </a:pP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spc="15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1</a:t>
            </a:r>
            <a:r>
              <a:rPr sz="1100" spc="15" dirty="0">
                <a:latin typeface="Arial Narrow"/>
                <a:cs typeface="Arial Narrow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2</a:t>
            </a:r>
            <a:r>
              <a:rPr sz="1100" spc="15" dirty="0">
                <a:latin typeface="Arial Narrow"/>
                <a:cs typeface="Arial Narrow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Arial Narrow"/>
                <a:cs typeface="Arial Narrow"/>
              </a:rPr>
              <a:t>25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73" name="object 573"/>
          <p:cNvSpPr txBox="1"/>
          <p:nvPr/>
        </p:nvSpPr>
        <p:spPr>
          <a:xfrm>
            <a:off x="4706700" y="1623353"/>
            <a:ext cx="1113155" cy="430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spc="50" dirty="0">
                <a:latin typeface="Arial Narrow"/>
                <a:cs typeface="Arial Narrow"/>
              </a:rPr>
              <a:t>H</a:t>
            </a:r>
            <a:r>
              <a:rPr sz="1100" spc="10" dirty="0">
                <a:latin typeface="Arial Narrow"/>
                <a:cs typeface="Arial Narrow"/>
              </a:rPr>
              <a:t>on</a:t>
            </a:r>
            <a:r>
              <a:rPr sz="1100" spc="15" dirty="0">
                <a:latin typeface="Arial Narrow"/>
                <a:cs typeface="Arial Narrow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Kong</a:t>
            </a:r>
            <a:r>
              <a:rPr sz="1100" spc="5" dirty="0">
                <a:latin typeface="Arial Narrow"/>
                <a:cs typeface="Arial Narrow"/>
              </a:rPr>
              <a:t>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 Narrow"/>
                <a:cs typeface="Arial Narrow"/>
              </a:rPr>
              <a:t>C</a:t>
            </a:r>
            <a:r>
              <a:rPr sz="1100" spc="15" dirty="0">
                <a:latin typeface="Arial Narrow"/>
                <a:cs typeface="Arial Narrow"/>
              </a:rPr>
              <a:t>h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Arial Narrow"/>
                <a:cs typeface="Arial Narrow"/>
              </a:rPr>
              <a:t>n</a:t>
            </a:r>
            <a:r>
              <a:rPr sz="1100" spc="15" dirty="0">
                <a:latin typeface="Arial Narrow"/>
                <a:cs typeface="Arial Narrow"/>
              </a:rPr>
              <a:t>a</a:t>
            </a:r>
            <a:endParaRPr sz="1100">
              <a:latin typeface="Arial Narrow"/>
              <a:cs typeface="Arial Narrow"/>
            </a:endParaRPr>
          </a:p>
          <a:p>
            <a:pPr marL="588010" marR="5080" indent="130810" algn="r">
              <a:lnSpc>
                <a:spcPct val="111600"/>
              </a:lnSpc>
              <a:spcBef>
                <a:spcPts val="20"/>
              </a:spcBef>
            </a:pP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5" dirty="0">
                <a:latin typeface="Arial Narrow"/>
                <a:cs typeface="Arial Narrow"/>
              </a:rPr>
              <a:t>ala</a:t>
            </a:r>
            <a:r>
              <a:rPr sz="1100" spc="50" dirty="0">
                <a:latin typeface="Arial Narrow"/>
                <a:cs typeface="Arial Narrow"/>
              </a:rPr>
              <a:t>w</a:t>
            </a:r>
            <a:r>
              <a:rPr sz="1100" spc="5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Per</a:t>
            </a:r>
            <a:r>
              <a:rPr sz="1100" spc="15" dirty="0">
                <a:latin typeface="Arial Narrow"/>
                <a:cs typeface="Arial Narrow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5" dirty="0">
                <a:latin typeface="Arial Narrow"/>
                <a:cs typeface="Arial Narrow"/>
              </a:rPr>
              <a:t>olo</a:t>
            </a: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5" dirty="0">
                <a:latin typeface="Arial Narrow"/>
                <a:cs typeface="Arial Narrow"/>
              </a:rPr>
              <a:t>bia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U</a:t>
            </a:r>
            <a:r>
              <a:rPr sz="1100" spc="5" dirty="0">
                <a:latin typeface="Arial Narrow"/>
                <a:cs typeface="Arial Narrow"/>
              </a:rPr>
              <a:t>rugua</a:t>
            </a:r>
            <a:r>
              <a:rPr sz="1100" spc="10" dirty="0">
                <a:latin typeface="Arial Narrow"/>
                <a:cs typeface="Arial Narrow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spc="10" dirty="0">
                <a:latin typeface="Arial Narrow"/>
                <a:cs typeface="Arial Narrow"/>
              </a:rPr>
              <a:t>u</a:t>
            </a:r>
            <a:r>
              <a:rPr sz="1100" spc="50" dirty="0">
                <a:latin typeface="Arial Narrow"/>
                <a:cs typeface="Arial Narrow"/>
              </a:rPr>
              <a:t>s</a:t>
            </a:r>
            <a:r>
              <a:rPr sz="1100" spc="-50" dirty="0">
                <a:latin typeface="Arial Narrow"/>
                <a:cs typeface="Arial Narrow"/>
              </a:rPr>
              <a:t>s</a:t>
            </a:r>
            <a:r>
              <a:rPr sz="1100" spc="5" dirty="0">
                <a:latin typeface="Arial Narrow"/>
                <a:cs typeface="Arial Narrow"/>
              </a:rPr>
              <a:t>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Ar</a:t>
            </a: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5" dirty="0">
                <a:latin typeface="Arial Narrow"/>
                <a:cs typeface="Arial Narrow"/>
              </a:rPr>
              <a:t>enia</a:t>
            </a:r>
            <a:endParaRPr sz="1100">
              <a:latin typeface="Arial Narrow"/>
              <a:cs typeface="Arial Narrow"/>
            </a:endParaRPr>
          </a:p>
          <a:p>
            <a:pPr marR="11430" algn="r">
              <a:lnSpc>
                <a:spcPct val="100000"/>
              </a:lnSpc>
              <a:spcBef>
                <a:spcPts val="170"/>
              </a:spcBef>
            </a:pPr>
            <a:r>
              <a:rPr sz="1100" spc="50" dirty="0">
                <a:latin typeface="Arial Narrow"/>
                <a:cs typeface="Arial Narrow"/>
              </a:rPr>
              <a:t>D</a:t>
            </a:r>
            <a:r>
              <a:rPr sz="1100" spc="10" dirty="0">
                <a:latin typeface="Arial Narrow"/>
                <a:cs typeface="Arial Narrow"/>
              </a:rPr>
              <a:t>o</a:t>
            </a: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Arial Narrow"/>
                <a:cs typeface="Arial Narrow"/>
              </a:rPr>
              <a:t>n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10" dirty="0">
                <a:latin typeface="Arial Narrow"/>
                <a:cs typeface="Arial Narrow"/>
              </a:rPr>
              <a:t>a</a:t>
            </a:r>
            <a:r>
              <a:rPr sz="1100" spc="15" dirty="0">
                <a:latin typeface="Arial Narrow"/>
                <a:cs typeface="Arial Narrow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105" dirty="0">
                <a:latin typeface="Arial Narrow"/>
                <a:cs typeface="Arial Narrow"/>
              </a:rPr>
              <a:t>p</a:t>
            </a:r>
            <a:r>
              <a:rPr sz="1100" spc="5" dirty="0">
                <a:latin typeface="Arial Narrow"/>
                <a:cs typeface="Arial Narrow"/>
              </a:rPr>
              <a:t>ublic</a:t>
            </a:r>
            <a:endParaRPr sz="1100">
              <a:latin typeface="Arial Narrow"/>
              <a:cs typeface="Arial Narrow"/>
            </a:endParaRPr>
          </a:p>
          <a:p>
            <a:pPr marL="483234" marR="5080" indent="208915" algn="r">
              <a:lnSpc>
                <a:spcPct val="111600"/>
              </a:lnSpc>
              <a:spcBef>
                <a:spcPts val="20"/>
              </a:spcBef>
            </a:pPr>
            <a:r>
              <a:rPr sz="1100" spc="10" dirty="0">
                <a:latin typeface="Arial Narrow"/>
                <a:cs typeface="Arial Narrow"/>
              </a:rPr>
              <a:t>Ko</a:t>
            </a:r>
            <a:r>
              <a:rPr sz="1100" spc="50" dirty="0">
                <a:latin typeface="Arial Narrow"/>
                <a:cs typeface="Arial Narrow"/>
              </a:rPr>
              <a:t>s</a:t>
            </a:r>
            <a:r>
              <a:rPr sz="1100" spc="10" dirty="0">
                <a:latin typeface="Arial Narrow"/>
                <a:cs typeface="Arial Narrow"/>
              </a:rPr>
              <a:t>o</a:t>
            </a:r>
            <a:r>
              <a:rPr sz="1100" spc="50" dirty="0">
                <a:latin typeface="Arial Narrow"/>
                <a:cs typeface="Arial Narrow"/>
              </a:rPr>
              <a:t>v</a:t>
            </a:r>
            <a:r>
              <a:rPr sz="1100" spc="15" dirty="0">
                <a:latin typeface="Arial Narrow"/>
                <a:cs typeface="Arial Narrow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Pa</a:t>
            </a:r>
            <a:r>
              <a:rPr sz="1100" spc="15" dirty="0">
                <a:latin typeface="Arial Narrow"/>
                <a:cs typeface="Arial Narrow"/>
              </a:rPr>
              <a:t>n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a</a:t>
            </a:r>
            <a:r>
              <a:rPr sz="1100" spc="-45" dirty="0">
                <a:latin typeface="Arial Narrow"/>
                <a:cs typeface="Arial Narrow"/>
              </a:rPr>
              <a:t>m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T</a:t>
            </a:r>
            <a:r>
              <a:rPr sz="1100" spc="5" dirty="0">
                <a:latin typeface="Arial Narrow"/>
                <a:cs typeface="Arial Narrow"/>
              </a:rPr>
              <a:t>haila</a:t>
            </a:r>
            <a:r>
              <a:rPr sz="1100" spc="10" dirty="0">
                <a:latin typeface="Arial Narrow"/>
                <a:cs typeface="Arial Narrow"/>
              </a:rPr>
              <a:t>n</a:t>
            </a:r>
            <a:r>
              <a:rPr sz="1100" spc="15" dirty="0">
                <a:latin typeface="Arial Narrow"/>
                <a:cs typeface="Arial Narrow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Bul</a:t>
            </a:r>
            <a:r>
              <a:rPr sz="1100" spc="15" dirty="0">
                <a:latin typeface="Arial Narrow"/>
                <a:cs typeface="Arial Narrow"/>
              </a:rPr>
              <a:t>g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aria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10" dirty="0">
                <a:latin typeface="Arial Narrow"/>
                <a:cs typeface="Arial Narrow"/>
              </a:rPr>
              <a:t>o</a:t>
            </a:r>
            <a:r>
              <a:rPr sz="1100" spc="50" dirty="0">
                <a:latin typeface="Arial Narrow"/>
                <a:cs typeface="Arial Narrow"/>
              </a:rPr>
              <a:t>s</a:t>
            </a:r>
            <a:r>
              <a:rPr sz="1100" spc="-50" dirty="0">
                <a:latin typeface="Arial Narrow"/>
                <a:cs typeface="Arial Narrow"/>
              </a:rPr>
              <a:t>t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-50" dirty="0">
                <a:latin typeface="Arial Narrow"/>
                <a:cs typeface="Arial Narrow"/>
              </a:rPr>
              <a:t>c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E</a:t>
            </a:r>
            <a:r>
              <a:rPr sz="1100" spc="5" dirty="0">
                <a:latin typeface="Arial Narrow"/>
                <a:cs typeface="Arial Narrow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Sal</a:t>
            </a:r>
            <a:r>
              <a:rPr sz="1100" spc="50" dirty="0">
                <a:latin typeface="Arial Narrow"/>
                <a:cs typeface="Arial Narrow"/>
              </a:rPr>
              <a:t>v</a:t>
            </a:r>
            <a:r>
              <a:rPr sz="1100" spc="10" dirty="0">
                <a:latin typeface="Arial Narrow"/>
                <a:cs typeface="Arial Narrow"/>
              </a:rPr>
              <a:t>ado</a:t>
            </a:r>
            <a:r>
              <a:rPr sz="1100" spc="5" dirty="0">
                <a:latin typeface="Arial Narrow"/>
                <a:cs typeface="Arial Narrow"/>
              </a:rPr>
              <a:t>r</a:t>
            </a:r>
            <a:endParaRPr sz="11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75"/>
              </a:spcBef>
            </a:pPr>
            <a:r>
              <a:rPr sz="1100" spc="55" dirty="0">
                <a:latin typeface="Arial Narrow"/>
                <a:cs typeface="Arial Narrow"/>
              </a:rPr>
              <a:t>F</a:t>
            </a:r>
            <a:r>
              <a:rPr sz="1100" spc="10" dirty="0">
                <a:latin typeface="Arial Narrow"/>
                <a:cs typeface="Arial Narrow"/>
              </a:rPr>
              <a:t>Y</a:t>
            </a:r>
            <a:r>
              <a:rPr sz="1100" spc="15" dirty="0">
                <a:latin typeface="Arial Narrow"/>
                <a:cs typeface="Arial Narrow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o</a:t>
            </a:r>
            <a:r>
              <a:rPr sz="1100" spc="5" dirty="0">
                <a:latin typeface="Arial Narrow"/>
                <a:cs typeface="Arial Narrow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 Narrow"/>
                <a:cs typeface="Arial Narrow"/>
              </a:rPr>
              <a:t>M</a:t>
            </a:r>
            <a:r>
              <a:rPr sz="1100" spc="10" dirty="0">
                <a:latin typeface="Arial Narrow"/>
                <a:cs typeface="Arial Narrow"/>
              </a:rPr>
              <a:t>a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10" dirty="0">
                <a:latin typeface="Arial Narrow"/>
                <a:cs typeface="Arial Narrow"/>
              </a:rPr>
              <a:t>ed</a:t>
            </a:r>
            <a:r>
              <a:rPr sz="1100" spc="105" dirty="0">
                <a:latin typeface="Arial Narrow"/>
                <a:cs typeface="Arial Narrow"/>
              </a:rPr>
              <a:t>o</a:t>
            </a:r>
            <a:r>
              <a:rPr sz="1100" spc="5" dirty="0">
                <a:latin typeface="Arial Narrow"/>
                <a:cs typeface="Arial Narrow"/>
              </a:rPr>
              <a:t>nia</a:t>
            </a:r>
            <a:endParaRPr sz="1100">
              <a:latin typeface="Arial Narrow"/>
              <a:cs typeface="Arial Narrow"/>
            </a:endParaRPr>
          </a:p>
          <a:p>
            <a:pPr marL="601345" marR="5080" indent="78105" algn="r">
              <a:lnSpc>
                <a:spcPct val="112100"/>
              </a:lnSpc>
              <a:spcBef>
                <a:spcPts val="10"/>
              </a:spcBef>
            </a:pPr>
            <a:r>
              <a:rPr sz="1100" spc="10" dirty="0">
                <a:latin typeface="Arial Narrow"/>
                <a:cs typeface="Arial Narrow"/>
              </a:rPr>
              <a:t>Gu</a:t>
            </a:r>
            <a:r>
              <a:rPr sz="1100" spc="50" dirty="0">
                <a:latin typeface="Arial Narrow"/>
                <a:cs typeface="Arial Narrow"/>
              </a:rPr>
              <a:t>y</a:t>
            </a:r>
            <a:r>
              <a:rPr sz="1100" spc="10" dirty="0">
                <a:latin typeface="Arial Narrow"/>
                <a:cs typeface="Arial Narrow"/>
              </a:rPr>
              <a:t>an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Alb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nia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C</a:t>
            </a:r>
            <a:r>
              <a:rPr sz="1100" spc="5" dirty="0">
                <a:latin typeface="Arial Narrow"/>
                <a:cs typeface="Arial Narrow"/>
              </a:rPr>
              <a:t>roa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5" dirty="0">
                <a:latin typeface="Arial Narrow"/>
                <a:cs typeface="Arial Narrow"/>
              </a:rPr>
              <a:t>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Ser</a:t>
            </a:r>
            <a:r>
              <a:rPr sz="1100" spc="15" dirty="0">
                <a:latin typeface="Arial Narrow"/>
                <a:cs typeface="Arial Narrow"/>
              </a:rPr>
              <a:t>b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R</a:t>
            </a:r>
            <a:r>
              <a:rPr sz="1100" spc="10" dirty="0">
                <a:latin typeface="Arial Narrow"/>
                <a:cs typeface="Arial Narrow"/>
              </a:rPr>
              <a:t>o</a:t>
            </a:r>
            <a:r>
              <a:rPr sz="1100" spc="55" dirty="0">
                <a:latin typeface="Arial Narrow"/>
                <a:cs typeface="Arial Narrow"/>
              </a:rPr>
              <a:t>m</a:t>
            </a:r>
            <a:r>
              <a:rPr sz="1100" spc="5" dirty="0">
                <a:latin typeface="Arial Narrow"/>
                <a:cs typeface="Arial Narrow"/>
              </a:rPr>
              <a:t>ania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 Narrow"/>
                <a:cs typeface="Arial Narrow"/>
              </a:rPr>
              <a:t>Li</a:t>
            </a:r>
            <a:r>
              <a:rPr sz="1100" spc="50" dirty="0">
                <a:latin typeface="Arial Narrow"/>
                <a:cs typeface="Arial Narrow"/>
              </a:rPr>
              <a:t>t</a:t>
            </a:r>
            <a:r>
              <a:rPr sz="1100" spc="10" dirty="0">
                <a:latin typeface="Arial Narrow"/>
                <a:cs typeface="Arial Narrow"/>
              </a:rPr>
              <a:t>huan</a:t>
            </a:r>
            <a:r>
              <a:rPr sz="1100" spc="5" dirty="0">
                <a:latin typeface="Arial Narrow"/>
                <a:cs typeface="Arial Narrow"/>
              </a:rPr>
              <a:t>i</a:t>
            </a:r>
            <a:r>
              <a:rPr sz="1100" spc="-1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 Narrow"/>
                <a:cs typeface="Arial Narrow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N</a:t>
            </a:r>
            <a:r>
              <a:rPr sz="1100" dirty="0">
                <a:latin typeface="Arial Narrow"/>
                <a:cs typeface="Arial Narrow"/>
              </a:rPr>
              <a:t>i</a:t>
            </a:r>
            <a:r>
              <a:rPr sz="1100" spc="5" dirty="0">
                <a:latin typeface="Arial Narrow"/>
                <a:cs typeface="Arial Narrow"/>
              </a:rPr>
              <a:t>geria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Eg</a:t>
            </a:r>
            <a:r>
              <a:rPr sz="1100" spc="50" dirty="0">
                <a:latin typeface="Arial Narrow"/>
                <a:cs typeface="Arial Narrow"/>
              </a:rPr>
              <a:t>y</a:t>
            </a:r>
            <a:r>
              <a:rPr sz="1100" spc="5" dirty="0">
                <a:latin typeface="Arial Narrow"/>
                <a:cs typeface="Arial Narrow"/>
              </a:rPr>
              <a:t>pt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М</a:t>
            </a:r>
            <a:r>
              <a:rPr spc="5" dirty="0"/>
              <a:t>о</a:t>
            </a:r>
            <a:r>
              <a:rPr spc="35" dirty="0"/>
              <a:t>д</a:t>
            </a:r>
            <a:r>
              <a:rPr spc="-50" dirty="0"/>
              <a:t>е</a:t>
            </a:r>
            <a:r>
              <a:rPr spc="30" dirty="0"/>
              <a:t>л</a:t>
            </a:r>
            <a:r>
              <a:rPr spc="-100" dirty="0"/>
              <a:t>ь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70" dirty="0"/>
              <a:t>я</a:t>
            </a:r>
            <a:r>
              <a:rPr spc="-10" dirty="0">
                <a:latin typeface="Arial"/>
                <a:cs typeface="Arial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70" dirty="0"/>
              <a:t>я</a:t>
            </a:r>
            <a:r>
              <a:rPr spc="295" dirty="0"/>
              <a:t>к</a:t>
            </a:r>
            <a:r>
              <a:rPr dirty="0"/>
              <a:t>у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5" dirty="0"/>
              <a:t>п</a:t>
            </a:r>
            <a:r>
              <a:rPr spc="-10" dirty="0"/>
              <a:t>р</a:t>
            </a:r>
            <a:r>
              <a:rPr spc="5" dirty="0"/>
              <a:t>о</a:t>
            </a:r>
            <a:r>
              <a:rPr spc="25" dirty="0"/>
              <a:t>п</a:t>
            </a:r>
            <a:r>
              <a:rPr spc="5" dirty="0"/>
              <a:t>о</a:t>
            </a:r>
            <a:r>
              <a:rPr spc="25" dirty="0"/>
              <a:t>н</a:t>
            </a:r>
            <a:r>
              <a:rPr spc="-50" dirty="0"/>
              <a:t>ує</a:t>
            </a:r>
            <a:r>
              <a:rPr spc="-40" dirty="0"/>
              <a:t>т</a:t>
            </a:r>
            <a:r>
              <a:rPr spc="-55" dirty="0"/>
              <a:t>ь</a:t>
            </a:r>
            <a:r>
              <a:rPr spc="-50" dirty="0"/>
              <a:t>с</a:t>
            </a:r>
            <a:r>
              <a:rPr spc="60" dirty="0"/>
              <a:t>я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/>
              <a:t>з</a:t>
            </a:r>
            <a:r>
              <a:rPr spc="-50" dirty="0"/>
              <a:t>а</a:t>
            </a:r>
            <a:r>
              <a:rPr spc="25" dirty="0"/>
              <a:t>п</a:t>
            </a:r>
            <a:r>
              <a:rPr spc="-10" dirty="0"/>
              <a:t>р</a:t>
            </a:r>
            <a:r>
              <a:rPr spc="5" dirty="0"/>
              <a:t>о</a:t>
            </a:r>
            <a:r>
              <a:rPr spc="-15" dirty="0"/>
              <a:t>в</a:t>
            </a:r>
            <a:r>
              <a:rPr spc="-50" dirty="0"/>
              <a:t>а</a:t>
            </a:r>
            <a:r>
              <a:rPr spc="35" dirty="0"/>
              <a:t>д</a:t>
            </a:r>
            <a:r>
              <a:rPr spc="-10" dirty="0"/>
              <a:t>и</a:t>
            </a:r>
            <a:r>
              <a:rPr dirty="0"/>
              <a:t>ти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65" dirty="0"/>
              <a:t>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75" dirty="0"/>
              <a:t>У</a:t>
            </a:r>
            <a:r>
              <a:rPr spc="295" dirty="0"/>
              <a:t>к</a:t>
            </a:r>
            <a:r>
              <a:rPr spc="-10" dirty="0"/>
              <a:t>р</a:t>
            </a:r>
            <a:r>
              <a:rPr spc="-50" dirty="0"/>
              <a:t>а</a:t>
            </a:r>
            <a:r>
              <a:rPr spc="60" dirty="0"/>
              <a:t>ї</a:t>
            </a:r>
            <a:r>
              <a:rPr spc="25" dirty="0"/>
              <a:t>н</a:t>
            </a:r>
            <a:r>
              <a:rPr spc="-10" dirty="0"/>
              <a:t>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3939" y="2148376"/>
            <a:ext cx="2590800" cy="336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6854">
              <a:lnSpc>
                <a:spcPct val="99000"/>
              </a:lnSpc>
            </a:pP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Вс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ти</a:t>
            </a:r>
            <a:r>
              <a:rPr sz="1200" b="1" spc="-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рі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13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є</a:t>
            </a:r>
            <a:r>
              <a:rPr sz="1200" b="1" spc="3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ри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б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70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b="1" spc="3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ед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б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ч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-25" dirty="0">
                <a:solidFill>
                  <a:srgbClr val="A1214D"/>
                </a:solidFill>
                <a:latin typeface="Arial"/>
                <a:cs typeface="Arial"/>
              </a:rPr>
              <a:t>ють</a:t>
            </a:r>
            <a:r>
              <a:rPr sz="1200" b="1" spc="-9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ці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ю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та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ч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ас</a:t>
            </a:r>
            <a:r>
              <a:rPr sz="1200" b="1" spc="-20" dirty="0">
                <a:solidFill>
                  <a:srgbClr val="A1214D"/>
                </a:solidFill>
                <a:latin typeface="Arial"/>
                <a:cs typeface="Arial"/>
              </a:rPr>
              <a:t>ть</a:t>
            </a:r>
            <a:r>
              <a:rPr sz="1200" b="1" spc="-9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ю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ч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6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м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рцій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х</a:t>
            </a:r>
            <a:r>
              <a:rPr sz="1200" b="1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т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ч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ь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200" b="1" spc="-45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r>
              <a:rPr sz="1200" b="1" spc="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200" b="1" spc="-4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в</a:t>
            </a:r>
            <a:r>
              <a:rPr sz="1200" b="1" spc="8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200" b="1" spc="-30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200" b="1" spc="-35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с</a:t>
            </a:r>
            <a:r>
              <a:rPr sz="1200" b="1" spc="2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200" b="1" spc="3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200" b="1" spc="-5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200" b="1" dirty="0">
                <a:solidFill>
                  <a:srgbClr val="A1214D"/>
                </a:solidFill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27329">
              <a:lnSpc>
                <a:spcPts val="1600"/>
              </a:lnSpc>
            </a:pPr>
            <a:r>
              <a:rPr sz="1400" b="1" spc="-15" dirty="0">
                <a:latin typeface="Arial"/>
                <a:cs typeface="Arial"/>
              </a:rPr>
              <a:t>П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10" dirty="0">
                <a:latin typeface="Arial"/>
                <a:cs typeface="Arial"/>
              </a:rPr>
              <a:t>г</a:t>
            </a:r>
            <a:r>
              <a:rPr sz="1400" b="1" spc="-10" dirty="0">
                <a:latin typeface="Arial"/>
                <a:cs typeface="Arial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50" dirty="0">
                <a:latin typeface="Arial"/>
                <a:cs typeface="Arial"/>
              </a:rPr>
              <a:t>п</a:t>
            </a:r>
            <a:r>
              <a:rPr sz="1400" b="1" spc="30" dirty="0">
                <a:latin typeface="Arial"/>
                <a:cs typeface="Arial"/>
              </a:rPr>
              <a:t>р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50" dirty="0">
                <a:latin typeface="Arial"/>
                <a:cs typeface="Arial"/>
              </a:rPr>
              <a:t>п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50" dirty="0">
                <a:latin typeface="Arial"/>
                <a:cs typeface="Arial"/>
              </a:rPr>
              <a:t>н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20" dirty="0">
                <a:latin typeface="Arial"/>
                <a:cs typeface="Arial"/>
              </a:rPr>
              <a:t>а</a:t>
            </a:r>
            <a:r>
              <a:rPr sz="1400" b="1" spc="-55" dirty="0">
                <a:latin typeface="Arial"/>
                <a:cs typeface="Arial"/>
              </a:rPr>
              <a:t>н</a:t>
            </a:r>
            <a:r>
              <a:rPr sz="1400" b="1" spc="40" dirty="0">
                <a:latin typeface="Arial"/>
                <a:cs typeface="Arial"/>
              </a:rPr>
              <a:t>о</a:t>
            </a:r>
            <a:r>
              <a:rPr sz="1400" b="1" spc="45" dirty="0">
                <a:latin typeface="Arial"/>
                <a:cs typeface="Arial"/>
              </a:rPr>
              <a:t>ї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Arial"/>
                <a:cs typeface="Arial"/>
              </a:rPr>
              <a:t>м</a:t>
            </a:r>
            <a:r>
              <a:rPr sz="1400" b="1" spc="20" dirty="0">
                <a:latin typeface="Arial"/>
                <a:cs typeface="Arial"/>
              </a:rPr>
              <a:t>о</a:t>
            </a:r>
            <a:r>
              <a:rPr sz="1400" b="1" spc="5" dirty="0">
                <a:latin typeface="Arial"/>
                <a:cs typeface="Arial"/>
              </a:rPr>
              <a:t>д</a:t>
            </a:r>
            <a:r>
              <a:rPr sz="1400" b="1" spc="20" dirty="0">
                <a:latin typeface="Arial"/>
                <a:cs typeface="Arial"/>
              </a:rPr>
              <a:t>е</a:t>
            </a:r>
            <a:r>
              <a:rPr sz="1400" b="1" dirty="0">
                <a:latin typeface="Arial"/>
                <a:cs typeface="Arial"/>
              </a:rPr>
              <a:t>лі: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77165" marR="5080">
              <a:lnSpc>
                <a:spcPts val="1400"/>
              </a:lnSpc>
              <a:spcBef>
                <a:spcPts val="869"/>
              </a:spcBef>
            </a:pPr>
            <a:r>
              <a:rPr sz="1200" dirty="0">
                <a:latin typeface="Arial"/>
                <a:cs typeface="Arial"/>
              </a:rPr>
              <a:t>Ц</a:t>
            </a:r>
            <a:r>
              <a:rPr sz="1200" spc="30" dirty="0">
                <a:latin typeface="Arial"/>
                <a:cs typeface="Arial"/>
              </a:rPr>
              <a:t>ен</a:t>
            </a:r>
            <a:r>
              <a:rPr sz="1200" spc="20" dirty="0">
                <a:latin typeface="Arial"/>
                <a:cs typeface="Arial"/>
              </a:rPr>
              <a:t>т</a:t>
            </a:r>
            <a:r>
              <a:rPr sz="1200" spc="55" dirty="0">
                <a:latin typeface="Arial"/>
                <a:cs typeface="Arial"/>
              </a:rPr>
              <a:t>р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spc="30" dirty="0">
                <a:latin typeface="Arial"/>
                <a:cs typeface="Arial"/>
              </a:rPr>
              <a:t>і</a:t>
            </a:r>
            <a:r>
              <a:rPr sz="1200" spc="20" dirty="0">
                <a:latin typeface="Arial"/>
                <a:cs typeface="Arial"/>
              </a:rPr>
              <a:t>з</a:t>
            </a:r>
            <a:r>
              <a:rPr sz="1200" spc="55" dirty="0">
                <a:latin typeface="Arial"/>
                <a:cs typeface="Arial"/>
              </a:rPr>
              <a:t>а</a:t>
            </a:r>
            <a:r>
              <a:rPr sz="1200" spc="0" dirty="0">
                <a:latin typeface="Arial"/>
                <a:cs typeface="Arial"/>
              </a:rPr>
              <a:t>ц</a:t>
            </a:r>
            <a:r>
              <a:rPr sz="1200" spc="30" dirty="0">
                <a:latin typeface="Arial"/>
                <a:cs typeface="Arial"/>
              </a:rPr>
              <a:t>і</a:t>
            </a:r>
            <a:r>
              <a:rPr sz="1200" spc="10" dirty="0">
                <a:latin typeface="Arial"/>
                <a:cs typeface="Arial"/>
              </a:rPr>
              <a:t>я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20" dirty="0">
                <a:latin typeface="Arial"/>
                <a:cs typeface="Arial"/>
              </a:rPr>
              <a:t>ит</a:t>
            </a:r>
            <a:r>
              <a:rPr sz="1200" spc="55" dirty="0">
                <a:latin typeface="Arial"/>
                <a:cs typeface="Arial"/>
              </a:rPr>
              <a:t>р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20" dirty="0">
                <a:latin typeface="Arial"/>
                <a:cs typeface="Arial"/>
              </a:rPr>
              <a:t>т</a:t>
            </a:r>
            <a:r>
              <a:rPr sz="1200" spc="55" dirty="0">
                <a:latin typeface="Arial"/>
                <a:cs typeface="Arial"/>
              </a:rPr>
              <a:t>н</a:t>
            </a:r>
            <a:r>
              <a:rPr sz="1200" spc="-70" dirty="0">
                <a:latin typeface="Arial"/>
                <a:cs typeface="Arial"/>
              </a:rPr>
              <a:t>о</a:t>
            </a:r>
            <a:r>
              <a:rPr sz="1200" spc="-35" dirty="0">
                <a:latin typeface="Arial"/>
                <a:cs typeface="Arial"/>
              </a:rPr>
              <a:t>ї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Arial"/>
                <a:cs typeface="Arial"/>
              </a:rPr>
              <a:t>ч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20" dirty="0">
                <a:latin typeface="Arial"/>
                <a:cs typeface="Arial"/>
              </a:rPr>
              <a:t>сти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spc="25" dirty="0">
                <a:latin typeface="Arial"/>
                <a:cs typeface="Arial"/>
              </a:rPr>
              <a:t>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Arial"/>
                <a:cs typeface="Arial"/>
              </a:rPr>
              <a:t>с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10" dirty="0">
                <a:latin typeface="Arial"/>
                <a:cs typeface="Arial"/>
              </a:rPr>
              <a:t>ст</a:t>
            </a:r>
            <a:r>
              <a:rPr sz="1200" spc="40" dirty="0">
                <a:latin typeface="Arial"/>
                <a:cs typeface="Arial"/>
              </a:rPr>
              <a:t>е</a:t>
            </a:r>
            <a:r>
              <a:rPr sz="1200" spc="-35" dirty="0">
                <a:latin typeface="Arial"/>
                <a:cs typeface="Arial"/>
              </a:rPr>
              <a:t>м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;</a:t>
            </a:r>
            <a:endParaRPr sz="1200">
              <a:latin typeface="Arial"/>
              <a:cs typeface="Arial"/>
            </a:endParaRPr>
          </a:p>
          <a:p>
            <a:pPr marL="177165" marR="157480">
              <a:lnSpc>
                <a:spcPct val="100699"/>
              </a:lnSpc>
              <a:spcBef>
                <a:spcPts val="910"/>
              </a:spcBef>
            </a:pPr>
            <a:r>
              <a:rPr sz="1200" spc="-15" dirty="0">
                <a:latin typeface="Arial"/>
                <a:cs typeface="Arial"/>
              </a:rPr>
              <a:t>Р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10" dirty="0">
                <a:latin typeface="Arial"/>
                <a:cs typeface="Arial"/>
              </a:rPr>
              <a:t>з</a:t>
            </a:r>
            <a:r>
              <a:rPr sz="1200" spc="40" dirty="0">
                <a:latin typeface="Arial"/>
                <a:cs typeface="Arial"/>
              </a:rPr>
              <a:t>б</a:t>
            </a:r>
            <a:r>
              <a:rPr sz="1200" spc="10" dirty="0">
                <a:latin typeface="Arial"/>
                <a:cs typeface="Arial"/>
              </a:rPr>
              <a:t>у</a:t>
            </a:r>
            <a:r>
              <a:rPr sz="1200" spc="-20" dirty="0">
                <a:latin typeface="Arial"/>
                <a:cs typeface="Arial"/>
              </a:rPr>
              <a:t>д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Arial"/>
                <a:cs typeface="Arial"/>
              </a:rPr>
              <a:t>с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10" dirty="0">
                <a:latin typeface="Arial"/>
                <a:cs typeface="Arial"/>
              </a:rPr>
              <a:t>ст</a:t>
            </a:r>
            <a:r>
              <a:rPr sz="1200" spc="40" dirty="0">
                <a:latin typeface="Arial"/>
                <a:cs typeface="Arial"/>
              </a:rPr>
              <a:t>е</a:t>
            </a:r>
            <a:r>
              <a:rPr sz="1200" spc="-35" dirty="0">
                <a:latin typeface="Arial"/>
                <a:cs typeface="Arial"/>
              </a:rPr>
              <a:t>м</a:t>
            </a:r>
            <a:r>
              <a:rPr sz="1200" spc="25" dirty="0">
                <a:latin typeface="Arial"/>
                <a:cs typeface="Arial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Arial"/>
                <a:cs typeface="Arial"/>
              </a:rPr>
              <a:t>б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20" dirty="0">
                <a:latin typeface="Arial"/>
                <a:cs typeface="Arial"/>
              </a:rPr>
              <a:t>зі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і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spc="10" dirty="0">
                <a:latin typeface="Arial"/>
                <a:cs typeface="Arial"/>
              </a:rPr>
              <a:t>у</a:t>
            </a:r>
            <a:r>
              <a:rPr sz="1200" spc="-20" dirty="0">
                <a:latin typeface="Arial"/>
                <a:cs typeface="Arial"/>
              </a:rPr>
              <a:t>ю</a:t>
            </a:r>
            <a:r>
              <a:rPr sz="1200" spc="-35" dirty="0">
                <a:latin typeface="Arial"/>
                <a:cs typeface="Arial"/>
              </a:rPr>
              <a:t>ч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г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Arial"/>
                <a:cs typeface="Arial"/>
              </a:rPr>
              <a:t>п</a:t>
            </a:r>
            <a:r>
              <a:rPr sz="1200" spc="30" dirty="0">
                <a:latin typeface="Arial"/>
                <a:cs typeface="Arial"/>
              </a:rPr>
              <a:t>ро</a:t>
            </a:r>
            <a:r>
              <a:rPr sz="1200" spc="50" dirty="0">
                <a:latin typeface="Arial"/>
                <a:cs typeface="Arial"/>
              </a:rPr>
              <a:t>г</a:t>
            </a:r>
            <a:r>
              <a:rPr sz="1200" spc="30" dirty="0">
                <a:latin typeface="Arial"/>
                <a:cs typeface="Arial"/>
              </a:rPr>
              <a:t>ра</a:t>
            </a:r>
            <a:r>
              <a:rPr sz="1200" spc="-35" dirty="0">
                <a:latin typeface="Arial"/>
                <a:cs typeface="Arial"/>
              </a:rPr>
              <a:t>м</a:t>
            </a:r>
            <a:r>
              <a:rPr sz="1200" spc="30" dirty="0">
                <a:latin typeface="Arial"/>
                <a:cs typeface="Arial"/>
              </a:rPr>
              <a:t>но</a:t>
            </a:r>
            <a:r>
              <a:rPr sz="1200" spc="50" dirty="0">
                <a:latin typeface="Arial"/>
                <a:cs typeface="Arial"/>
              </a:rPr>
              <a:t>г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-35" dirty="0">
                <a:latin typeface="Arial"/>
                <a:cs typeface="Arial"/>
              </a:rPr>
              <a:t>м</a:t>
            </a:r>
            <a:r>
              <a:rPr sz="1200" spc="40" dirty="0">
                <a:latin typeface="Arial"/>
                <a:cs typeface="Arial"/>
              </a:rPr>
              <a:t>п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spc="30" dirty="0">
                <a:latin typeface="Arial"/>
                <a:cs typeface="Arial"/>
              </a:rPr>
              <a:t>е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су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П</a:t>
            </a:r>
            <a:r>
              <a:rPr sz="1200" spc="75" dirty="0">
                <a:latin typeface="Arial"/>
                <a:cs typeface="Arial"/>
              </a:rPr>
              <a:t>Ф</a:t>
            </a:r>
            <a:r>
              <a:rPr sz="1200" spc="30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Arial"/>
                <a:cs typeface="Arial"/>
              </a:rPr>
              <a:t>щ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д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25" dirty="0">
                <a:latin typeface="Arial"/>
                <a:cs typeface="Arial"/>
              </a:rPr>
              <a:t>з</a:t>
            </a:r>
            <a:r>
              <a:rPr sz="1200" spc="70" dirty="0">
                <a:latin typeface="Arial"/>
                <a:cs typeface="Arial"/>
              </a:rPr>
              <a:t>в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spc="10" dirty="0">
                <a:latin typeface="Arial"/>
                <a:cs typeface="Arial"/>
              </a:rPr>
              <a:t>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spc="20" dirty="0">
                <a:latin typeface="Arial"/>
                <a:cs typeface="Arial"/>
              </a:rPr>
              <a:t>ути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Arial"/>
                <a:cs typeface="Arial"/>
              </a:rPr>
              <a:t>суттє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20" dirty="0">
                <a:latin typeface="Arial"/>
                <a:cs typeface="Arial"/>
              </a:rPr>
              <a:t>и</a:t>
            </a:r>
            <a:r>
              <a:rPr sz="1200" dirty="0">
                <a:latin typeface="Arial"/>
                <a:cs typeface="Arial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20" dirty="0">
                <a:latin typeface="Arial"/>
                <a:cs typeface="Arial"/>
              </a:rPr>
              <a:t>ит</a:t>
            </a:r>
            <a:r>
              <a:rPr sz="1200" spc="55" dirty="0">
                <a:latin typeface="Arial"/>
                <a:cs typeface="Arial"/>
              </a:rPr>
              <a:t>р</a:t>
            </a:r>
            <a:r>
              <a:rPr sz="1200" spc="30" dirty="0">
                <a:latin typeface="Arial"/>
                <a:cs typeface="Arial"/>
              </a:rPr>
              <a:t>а</a:t>
            </a:r>
            <a:r>
              <a:rPr sz="1200" spc="45" dirty="0">
                <a:latin typeface="Arial"/>
                <a:cs typeface="Arial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ро</a:t>
            </a:r>
            <a:r>
              <a:rPr sz="1200" spc="20" dirty="0">
                <a:latin typeface="Arial"/>
                <a:cs typeface="Arial"/>
              </a:rPr>
              <a:t>з</a:t>
            </a:r>
            <a:r>
              <a:rPr sz="1200" spc="55" dirty="0">
                <a:latin typeface="Arial"/>
                <a:cs typeface="Arial"/>
              </a:rPr>
              <a:t>р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5" dirty="0">
                <a:latin typeface="Arial"/>
                <a:cs typeface="Arial"/>
              </a:rPr>
              <a:t>б</a:t>
            </a:r>
            <a:r>
              <a:rPr sz="1200" spc="170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Arial"/>
                <a:cs typeface="Arial"/>
              </a:rPr>
              <a:t>но</a:t>
            </a:r>
            <a:r>
              <a:rPr sz="1200" spc="50" dirty="0">
                <a:latin typeface="Arial"/>
                <a:cs typeface="Arial"/>
              </a:rPr>
              <a:t>в</a:t>
            </a:r>
            <a:r>
              <a:rPr sz="1200" spc="3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г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Arial"/>
                <a:cs typeface="Arial"/>
              </a:rPr>
              <a:t>П</a:t>
            </a:r>
            <a:r>
              <a:rPr sz="1200" spc="25" dirty="0">
                <a:latin typeface="Arial"/>
                <a:cs typeface="Arial"/>
              </a:rPr>
              <a:t>З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37660" y="4121175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67870" y="0"/>
                </a:moveTo>
                <a:lnTo>
                  <a:pt x="29849" y="13692"/>
                </a:lnTo>
                <a:lnTo>
                  <a:pt x="5309" y="46978"/>
                </a:lnTo>
                <a:lnTo>
                  <a:pt x="0" y="76170"/>
                </a:lnTo>
                <a:lnTo>
                  <a:pt x="231" y="82409"/>
                </a:lnTo>
                <a:lnTo>
                  <a:pt x="14206" y="121746"/>
                </a:lnTo>
                <a:lnTo>
                  <a:pt x="46126" y="146862"/>
                </a:lnTo>
                <a:lnTo>
                  <a:pt x="74831" y="152178"/>
                </a:lnTo>
                <a:lnTo>
                  <a:pt x="88026" y="149744"/>
                </a:lnTo>
                <a:lnTo>
                  <a:pt x="120843" y="127688"/>
                </a:lnTo>
                <a:lnTo>
                  <a:pt x="138332" y="88317"/>
                </a:lnTo>
                <a:lnTo>
                  <a:pt x="139606" y="72416"/>
                </a:lnTo>
                <a:lnTo>
                  <a:pt x="137621" y="57723"/>
                </a:lnTo>
                <a:lnTo>
                  <a:pt x="117815" y="21072"/>
                </a:lnTo>
                <a:lnTo>
                  <a:pt x="82172" y="1449"/>
                </a:lnTo>
                <a:lnTo>
                  <a:pt x="67870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7660" y="4121175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76170"/>
                </a:moveTo>
                <a:lnTo>
                  <a:pt x="11546" y="34191"/>
                </a:lnTo>
                <a:lnTo>
                  <a:pt x="41381" y="6562"/>
                </a:lnTo>
                <a:lnTo>
                  <a:pt x="67870" y="0"/>
                </a:lnTo>
                <a:lnTo>
                  <a:pt x="82172" y="1449"/>
                </a:lnTo>
                <a:lnTo>
                  <a:pt x="117815" y="21072"/>
                </a:lnTo>
                <a:lnTo>
                  <a:pt x="137621" y="57723"/>
                </a:lnTo>
                <a:lnTo>
                  <a:pt x="139606" y="72416"/>
                </a:lnTo>
                <a:lnTo>
                  <a:pt x="138332" y="88317"/>
                </a:lnTo>
                <a:lnTo>
                  <a:pt x="120843" y="127688"/>
                </a:lnTo>
                <a:lnTo>
                  <a:pt x="88026" y="149744"/>
                </a:lnTo>
                <a:lnTo>
                  <a:pt x="74831" y="152178"/>
                </a:lnTo>
                <a:lnTo>
                  <a:pt x="59863" y="150839"/>
                </a:lnTo>
                <a:lnTo>
                  <a:pt x="23107" y="132051"/>
                </a:lnTo>
                <a:lnTo>
                  <a:pt x="2577" y="96661"/>
                </a:lnTo>
                <a:lnTo>
                  <a:pt x="0" y="76170"/>
                </a:lnTo>
                <a:close/>
              </a:path>
            </a:pathLst>
          </a:custGeom>
          <a:ln w="12700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37660" y="4655459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1" y="0"/>
                </a:moveTo>
                <a:lnTo>
                  <a:pt x="21553" y="18473"/>
                </a:lnTo>
                <a:lnTo>
                  <a:pt x="1500" y="54473"/>
                </a:lnTo>
                <a:lnTo>
                  <a:pt x="0" y="68940"/>
                </a:lnTo>
                <a:lnTo>
                  <a:pt x="1205" y="81912"/>
                </a:lnTo>
                <a:lnTo>
                  <a:pt x="20298" y="117889"/>
                </a:lnTo>
                <a:lnTo>
                  <a:pt x="57138" y="137318"/>
                </a:lnTo>
                <a:lnTo>
                  <a:pt x="72135" y="138757"/>
                </a:lnTo>
                <a:lnTo>
                  <a:pt x="85809" y="136940"/>
                </a:lnTo>
                <a:lnTo>
                  <a:pt x="119943" y="116710"/>
                </a:lnTo>
                <a:lnTo>
                  <a:pt x="138124" y="78370"/>
                </a:lnTo>
                <a:lnTo>
                  <a:pt x="139391" y="62467"/>
                </a:lnTo>
                <a:lnTo>
                  <a:pt x="136899" y="49544"/>
                </a:lnTo>
                <a:lnTo>
                  <a:pt x="115369" y="17583"/>
                </a:lnTo>
                <a:lnTo>
                  <a:pt x="75369" y="979"/>
                </a:lnTo>
                <a:lnTo>
                  <a:pt x="58511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7660" y="4655459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40"/>
                </a:moveTo>
                <a:lnTo>
                  <a:pt x="12582" y="28934"/>
                </a:lnTo>
                <a:lnTo>
                  <a:pt x="44823" y="3700"/>
                </a:lnTo>
                <a:lnTo>
                  <a:pt x="58511" y="0"/>
                </a:lnTo>
                <a:lnTo>
                  <a:pt x="75369" y="979"/>
                </a:lnTo>
                <a:lnTo>
                  <a:pt x="115369" y="17583"/>
                </a:lnTo>
                <a:lnTo>
                  <a:pt x="136899" y="49544"/>
                </a:lnTo>
                <a:lnTo>
                  <a:pt x="139391" y="62467"/>
                </a:lnTo>
                <a:lnTo>
                  <a:pt x="138124" y="78370"/>
                </a:lnTo>
                <a:lnTo>
                  <a:pt x="119943" y="116710"/>
                </a:lnTo>
                <a:lnTo>
                  <a:pt x="85809" y="136940"/>
                </a:lnTo>
                <a:lnTo>
                  <a:pt x="72135" y="138757"/>
                </a:lnTo>
                <a:lnTo>
                  <a:pt x="57138" y="137318"/>
                </a:lnTo>
                <a:lnTo>
                  <a:pt x="20298" y="117889"/>
                </a:lnTo>
                <a:lnTo>
                  <a:pt x="1205" y="81912"/>
                </a:lnTo>
                <a:lnTo>
                  <a:pt x="0" y="68940"/>
                </a:lnTo>
                <a:close/>
              </a:path>
            </a:pathLst>
          </a:custGeom>
          <a:ln w="12700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422404"/>
            <a:ext cx="8191499" cy="5105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Ф</a:t>
            </a:r>
            <a:r>
              <a:rPr spc="-50" dirty="0"/>
              <a:t>у</a:t>
            </a:r>
            <a:r>
              <a:rPr spc="25" dirty="0"/>
              <a:t>н</a:t>
            </a:r>
            <a:r>
              <a:rPr spc="295" dirty="0"/>
              <a:t>к</a:t>
            </a:r>
            <a:r>
              <a:rPr spc="-10" dirty="0"/>
              <a:t>ц</a:t>
            </a:r>
            <a:r>
              <a:rPr spc="-35" dirty="0"/>
              <a:t>і</a:t>
            </a:r>
            <a:r>
              <a:rPr spc="85" dirty="0"/>
              <a:t>ї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50" dirty="0"/>
              <a:t>е</a:t>
            </a:r>
            <a:r>
              <a:rPr spc="-10" dirty="0"/>
              <a:t>р</a:t>
            </a:r>
            <a:r>
              <a:rPr spc="340" dirty="0"/>
              <a:t>ж</a:t>
            </a:r>
            <a:r>
              <a:rPr spc="-50" dirty="0"/>
              <a:t>а</a:t>
            </a:r>
            <a:r>
              <a:rPr spc="-15" dirty="0"/>
              <a:t>в</a:t>
            </a:r>
            <a:r>
              <a:rPr spc="-20" dirty="0"/>
              <a:t>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/>
              <a:t>та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5" dirty="0"/>
              <a:t>о</a:t>
            </a:r>
            <a:r>
              <a:rPr spc="-10" dirty="0"/>
              <a:t>р</a:t>
            </a:r>
            <a:r>
              <a:rPr spc="105" dirty="0"/>
              <a:t>г</a:t>
            </a:r>
            <a:r>
              <a:rPr spc="-50" dirty="0"/>
              <a:t>а</a:t>
            </a:r>
            <a:r>
              <a:rPr spc="25" dirty="0"/>
              <a:t>н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20" dirty="0"/>
              <a:t>Н</a:t>
            </a:r>
            <a:r>
              <a:rPr spc="-50" dirty="0"/>
              <a:t>а</a:t>
            </a:r>
            <a:r>
              <a:rPr spc="295" dirty="0"/>
              <a:t>к</a:t>
            </a:r>
            <a:r>
              <a:rPr spc="5" dirty="0"/>
              <a:t>о</a:t>
            </a:r>
            <a:r>
              <a:rPr spc="25" dirty="0"/>
              <a:t>п</a:t>
            </a:r>
            <a:r>
              <a:rPr spc="-10" dirty="0"/>
              <a:t>и</a:t>
            </a:r>
            <a:r>
              <a:rPr spc="-130" dirty="0"/>
              <a:t>ч</a:t>
            </a:r>
            <a:r>
              <a:rPr spc="-50" dirty="0"/>
              <a:t>у</a:t>
            </a:r>
            <a:r>
              <a:rPr spc="-15" dirty="0"/>
              <a:t>в</a:t>
            </a:r>
            <a:r>
              <a:rPr spc="-50" dirty="0"/>
              <a:t>а</a:t>
            </a:r>
            <a:r>
              <a:rPr spc="30" dirty="0"/>
              <a:t>л</a:t>
            </a:r>
            <a:r>
              <a:rPr spc="-105" dirty="0"/>
              <a:t>ь</a:t>
            </a:r>
            <a:r>
              <a:rPr spc="25" dirty="0"/>
              <a:t>н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80" dirty="0"/>
              <a:t>ф</a:t>
            </a:r>
            <a:r>
              <a:rPr spc="5" dirty="0"/>
              <a:t>о</a:t>
            </a:r>
            <a:r>
              <a:rPr spc="25" dirty="0"/>
              <a:t>н</a:t>
            </a:r>
            <a:r>
              <a:rPr spc="35" dirty="0"/>
              <a:t>д</a:t>
            </a:r>
            <a:r>
              <a:rPr dirty="0"/>
              <a:t>у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2362193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810"/>
                </a:moveTo>
                <a:lnTo>
                  <a:pt x="3428999" y="3860810"/>
                </a:lnTo>
                <a:lnTo>
                  <a:pt x="3428999" y="0"/>
                </a:lnTo>
                <a:lnTo>
                  <a:pt x="0" y="0"/>
                </a:lnTo>
                <a:lnTo>
                  <a:pt x="0" y="386081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31" y="2671222"/>
            <a:ext cx="3152140" cy="198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040">
              <a:lnSpc>
                <a:spcPts val="1300"/>
              </a:lnSpc>
              <a:buFont typeface="Arial"/>
              <a:buChar char="-"/>
              <a:tabLst>
                <a:tab pos="101600" algn="l"/>
              </a:tabLst>
            </a:pPr>
            <a:r>
              <a:rPr sz="1100" spc="-40" dirty="0">
                <a:latin typeface="Arial"/>
                <a:cs typeface="Arial"/>
              </a:rPr>
              <a:t>А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-30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5" dirty="0">
                <a:latin typeface="Arial"/>
                <a:cs typeface="Arial"/>
              </a:rPr>
              <a:t>я;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15" dirty="0">
                <a:latin typeface="Arial"/>
                <a:cs typeface="Arial"/>
              </a:rPr>
              <a:t>д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ю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су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’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5" dirty="0">
                <a:latin typeface="Arial"/>
                <a:cs typeface="Arial"/>
              </a:rPr>
              <a:t>я;</a:t>
            </a:r>
            <a:endParaRPr sz="1100">
              <a:latin typeface="Arial"/>
              <a:cs typeface="Arial"/>
            </a:endParaRPr>
          </a:p>
          <a:p>
            <a:pPr marL="12700" marR="383540">
              <a:lnSpc>
                <a:spcPct val="106100"/>
              </a:lnSpc>
              <a:spcBef>
                <a:spcPts val="50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0" dirty="0">
                <a:latin typeface="Arial"/>
                <a:cs typeface="Arial"/>
              </a:rPr>
              <a:t>В</a:t>
            </a:r>
            <a:r>
              <a:rPr sz="1100" spc="-40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на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-5" dirty="0">
                <a:latin typeface="Arial"/>
                <a:cs typeface="Arial"/>
              </a:rPr>
              <a:t>в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30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0" dirty="0">
                <a:latin typeface="Arial"/>
                <a:cs typeface="Arial"/>
              </a:rPr>
              <a:t>В</a:t>
            </a:r>
            <a:r>
              <a:rPr sz="1100" spc="-40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на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що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35" dirty="0">
                <a:latin typeface="Arial"/>
                <a:cs typeface="Arial"/>
              </a:rPr>
              <a:t>ій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фе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55" dirty="0">
                <a:latin typeface="Arial"/>
                <a:cs typeface="Arial"/>
              </a:rPr>
              <a:t>ю</a:t>
            </a:r>
            <a:r>
              <a:rPr sz="1100" spc="30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179705">
              <a:lnSpc>
                <a:spcPct val="102299"/>
              </a:lnSpc>
              <a:spcBef>
                <a:spcPts val="509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ере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он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30" dirty="0">
                <a:latin typeface="Arial"/>
                <a:cs typeface="Arial"/>
              </a:rPr>
              <a:t>ь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дсу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онф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ере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на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в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651004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195"/>
                </a:moveTo>
                <a:lnTo>
                  <a:pt x="3428999" y="711195"/>
                </a:lnTo>
                <a:lnTo>
                  <a:pt x="3428999" y="0"/>
                </a:lnTo>
                <a:lnTo>
                  <a:pt x="0" y="0"/>
                </a:lnTo>
                <a:lnTo>
                  <a:pt x="0" y="711195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94905" y="1861597"/>
            <a:ext cx="86804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sz="1100" b="1" spc="-35" dirty="0">
                <a:solidFill>
                  <a:srgbClr val="A1214D"/>
                </a:solidFill>
                <a:latin typeface="Arial"/>
                <a:cs typeface="Arial"/>
              </a:rPr>
              <a:t>РЕ</a:t>
            </a:r>
            <a:r>
              <a:rPr sz="1100" b="1" spc="-40" dirty="0">
                <a:solidFill>
                  <a:srgbClr val="A1214D"/>
                </a:solidFill>
                <a:latin typeface="Arial"/>
                <a:cs typeface="Arial"/>
              </a:rPr>
              <a:t>Г</a:t>
            </a:r>
            <a:r>
              <a:rPr sz="1100" b="1" spc="-10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100" b="1" spc="35" dirty="0">
                <a:solidFill>
                  <a:srgbClr val="A1214D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A1214D"/>
                </a:solidFill>
                <a:latin typeface="Arial"/>
                <a:cs typeface="Arial"/>
              </a:rPr>
              <a:t>Я</a:t>
            </a:r>
            <a:r>
              <a:rPr sz="1100" b="1" spc="25" dirty="0">
                <a:solidFill>
                  <a:srgbClr val="A1214D"/>
                </a:solidFill>
                <a:latin typeface="Arial"/>
                <a:cs typeface="Arial"/>
              </a:rPr>
              <a:t>ТО</a:t>
            </a:r>
            <a:r>
              <a:rPr sz="1100" b="1" spc="-10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endParaRPr sz="1100">
              <a:latin typeface="Arial"/>
              <a:cs typeface="Arial"/>
            </a:endParaRPr>
          </a:p>
          <a:p>
            <a:pPr marR="635" algn="ctr">
              <a:lnSpc>
                <a:spcPts val="1310"/>
              </a:lnSpc>
            </a:pPr>
            <a:r>
              <a:rPr sz="1100" b="1" spc="30" dirty="0">
                <a:solidFill>
                  <a:srgbClr val="A1214D"/>
                </a:solidFill>
                <a:latin typeface="Arial"/>
                <a:cs typeface="Arial"/>
              </a:rPr>
              <a:t>(</a:t>
            </a:r>
            <a:r>
              <a:rPr sz="1100" b="1" spc="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100" b="1" spc="12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100" b="1" spc="-15" dirty="0">
                <a:solidFill>
                  <a:srgbClr val="A1214D"/>
                </a:solidFill>
                <a:latin typeface="Arial"/>
                <a:cs typeface="Arial"/>
              </a:rPr>
              <a:t>Ц</a:t>
            </a:r>
            <a:r>
              <a:rPr sz="1100" b="1" spc="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100" b="1" spc="-50" dirty="0">
                <a:solidFill>
                  <a:srgbClr val="A1214D"/>
                </a:solidFill>
                <a:latin typeface="Arial"/>
                <a:cs typeface="Arial"/>
              </a:rPr>
              <a:t>Ф</a:t>
            </a:r>
            <a:r>
              <a:rPr sz="1100" b="1" spc="-4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A1214D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1500" y="2362193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810"/>
                </a:moveTo>
                <a:lnTo>
                  <a:pt x="3428999" y="3860810"/>
                </a:lnTo>
                <a:lnTo>
                  <a:pt x="3428999" y="0"/>
                </a:lnTo>
                <a:lnTo>
                  <a:pt x="0" y="0"/>
                </a:lnTo>
                <a:lnTo>
                  <a:pt x="0" y="386081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60800" y="2671222"/>
            <a:ext cx="3225800" cy="279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400" indent="38100">
              <a:lnSpc>
                <a:spcPts val="1300"/>
              </a:lnSpc>
            </a:pPr>
            <a:r>
              <a:rPr sz="1100" dirty="0">
                <a:latin typeface="Arial"/>
                <a:cs typeface="Arial"/>
              </a:rPr>
              <a:t>-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15" dirty="0">
                <a:latin typeface="Arial"/>
                <a:cs typeface="Arial"/>
              </a:rPr>
              <a:t>д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-1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15240">
              <a:lnSpc>
                <a:spcPct val="101000"/>
              </a:lnSpc>
              <a:spcBef>
                <a:spcPts val="525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-10" dirty="0">
                <a:latin typeface="Arial"/>
                <a:cs typeface="Arial"/>
              </a:rPr>
              <a:t>н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-1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ро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роб</a:t>
            </a:r>
            <a:r>
              <a:rPr sz="1100" spc="10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бен</a:t>
            </a:r>
            <a:r>
              <a:rPr sz="1100" spc="5" dirty="0">
                <a:latin typeface="Arial"/>
                <a:cs typeface="Arial"/>
              </a:rPr>
              <a:t>ч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5" dirty="0">
                <a:latin typeface="Arial"/>
                <a:cs typeface="Arial"/>
              </a:rPr>
              <a:t>арк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Arial"/>
                <a:cs typeface="Arial"/>
              </a:rPr>
              <a:t>д</a:t>
            </a:r>
            <a:r>
              <a:rPr sz="1100" spc="-3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35" dirty="0">
                <a:latin typeface="Arial"/>
                <a:cs typeface="Arial"/>
              </a:rPr>
              <a:t>є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30" dirty="0">
                <a:latin typeface="Arial"/>
                <a:cs typeface="Arial"/>
              </a:rPr>
              <a:t>о</a:t>
            </a:r>
            <a:r>
              <a:rPr sz="1100" spc="-55" dirty="0">
                <a:latin typeface="Arial"/>
                <a:cs typeface="Arial"/>
              </a:rPr>
              <a:t>м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ро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по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па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20" dirty="0">
                <a:latin typeface="Arial"/>
                <a:cs typeface="Arial"/>
              </a:rPr>
              <a:t>О</a:t>
            </a:r>
            <a:r>
              <a:rPr sz="1100" spc="-30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ранн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уд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ре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5" dirty="0">
                <a:latin typeface="Arial"/>
                <a:cs typeface="Arial"/>
              </a:rPr>
              <a:t>З</a:t>
            </a:r>
            <a:r>
              <a:rPr sz="1100" spc="15" dirty="0">
                <a:latin typeface="Arial"/>
                <a:cs typeface="Arial"/>
              </a:rPr>
              <a:t>а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79375">
              <a:lnSpc>
                <a:spcPct val="106100"/>
              </a:lnSpc>
              <a:spcBef>
                <a:spcPts val="50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5" dirty="0">
                <a:latin typeface="Arial"/>
                <a:cs typeface="Arial"/>
              </a:rPr>
              <a:t>З</a:t>
            </a:r>
            <a:r>
              <a:rPr sz="1100" spc="15" dirty="0">
                <a:latin typeface="Arial"/>
                <a:cs typeface="Arial"/>
              </a:rPr>
              <a:t>а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ш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робо</a:t>
            </a:r>
            <a:r>
              <a:rPr sz="1100" spc="50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100" dirty="0">
                <a:latin typeface="Arial"/>
                <a:cs typeface="Arial"/>
              </a:rPr>
              <a:t>Ф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ра</a:t>
            </a:r>
            <a:r>
              <a:rPr sz="1100" spc="60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но</a:t>
            </a:r>
            <a:r>
              <a:rPr sz="1100" spc="-40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а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130175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0" dirty="0">
                <a:latin typeface="Arial"/>
                <a:cs typeface="Arial"/>
              </a:rPr>
              <a:t>В</a:t>
            </a:r>
            <a:r>
              <a:rPr sz="1100" spc="-40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на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я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щ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dirty="0">
                <a:latin typeface="Arial"/>
                <a:cs typeface="Arial"/>
              </a:rPr>
              <a:t>ше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270510">
              <a:lnSpc>
                <a:spcPts val="1300"/>
              </a:lnSpc>
              <a:spcBef>
                <a:spcPts val="600"/>
              </a:spcBef>
              <a:buFont typeface="Arial"/>
              <a:buChar char="-"/>
              <a:tabLst>
                <a:tab pos="102235" algn="l"/>
              </a:tabLst>
            </a:pP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на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ре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1500" y="1651004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195"/>
                </a:moveTo>
                <a:lnTo>
                  <a:pt x="3428999" y="711195"/>
                </a:lnTo>
                <a:lnTo>
                  <a:pt x="3428999" y="0"/>
                </a:lnTo>
                <a:lnTo>
                  <a:pt x="0" y="0"/>
                </a:lnTo>
                <a:lnTo>
                  <a:pt x="0" y="711195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86409" y="1777764"/>
            <a:ext cx="162052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8255" algn="ctr">
              <a:lnSpc>
                <a:spcPts val="1300"/>
              </a:lnSpc>
            </a:pPr>
            <a:r>
              <a:rPr sz="1100" b="1" spc="-35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100" b="1" spc="5" dirty="0">
                <a:solidFill>
                  <a:srgbClr val="153D94"/>
                </a:solidFill>
                <a:latin typeface="Arial"/>
                <a:cs typeface="Arial"/>
              </a:rPr>
              <a:t>АД</a:t>
            </a:r>
            <a:r>
              <a:rPr sz="1100" b="1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100" b="1" spc="25" dirty="0">
                <a:solidFill>
                  <a:srgbClr val="153D94"/>
                </a:solidFill>
                <a:latin typeface="Arial"/>
                <a:cs typeface="Arial"/>
              </a:rPr>
              <a:t>НАК</a:t>
            </a:r>
            <a:r>
              <a:rPr sz="1100" b="1" spc="65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100" b="1" spc="-15" dirty="0">
                <a:solidFill>
                  <a:srgbClr val="153D94"/>
                </a:solidFill>
                <a:latin typeface="Arial"/>
                <a:cs typeface="Arial"/>
              </a:rPr>
              <a:t>ПИ</a:t>
            </a:r>
            <a:r>
              <a:rPr sz="1100" b="1" spc="-55" dirty="0">
                <a:solidFill>
                  <a:srgbClr val="153D94"/>
                </a:solidFill>
                <a:latin typeface="Arial"/>
                <a:cs typeface="Arial"/>
              </a:rPr>
              <a:t>Ч</a:t>
            </a:r>
            <a:r>
              <a:rPr sz="1100" b="1" spc="10" dirty="0">
                <a:solidFill>
                  <a:srgbClr val="153D94"/>
                </a:solidFill>
                <a:latin typeface="Arial"/>
                <a:cs typeface="Arial"/>
              </a:rPr>
              <a:t>У</a:t>
            </a:r>
            <a:r>
              <a:rPr sz="1100" b="1" spc="5" dirty="0">
                <a:solidFill>
                  <a:srgbClr val="153D94"/>
                </a:solidFill>
                <a:latin typeface="Arial"/>
                <a:cs typeface="Arial"/>
              </a:rPr>
              <a:t>ВАЛ</a:t>
            </a:r>
            <a:r>
              <a:rPr sz="1100" b="1" spc="-100" dirty="0">
                <a:solidFill>
                  <a:srgbClr val="153D94"/>
                </a:solidFill>
                <a:latin typeface="Arial"/>
                <a:cs typeface="Arial"/>
              </a:rPr>
              <a:t>Ь</a:t>
            </a:r>
            <a:r>
              <a:rPr sz="1100" b="1" spc="5" dirty="0">
                <a:solidFill>
                  <a:srgbClr val="153D94"/>
                </a:solidFill>
                <a:latin typeface="Arial"/>
                <a:cs typeface="Arial"/>
              </a:rPr>
              <a:t>Н</a:t>
            </a:r>
            <a:r>
              <a:rPr sz="1100" b="1" spc="4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100" b="1" spc="-35" dirty="0">
                <a:solidFill>
                  <a:srgbClr val="153D94"/>
                </a:solidFill>
                <a:latin typeface="Arial"/>
                <a:cs typeface="Arial"/>
              </a:rPr>
              <a:t>Г</a:t>
            </a:r>
            <a:r>
              <a:rPr sz="1100" b="1" spc="-1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100" b="1" spc="-40" dirty="0">
                <a:solidFill>
                  <a:srgbClr val="153D94"/>
                </a:solidFill>
                <a:latin typeface="Arial"/>
                <a:cs typeface="Arial"/>
              </a:rPr>
              <a:t>Ф</a:t>
            </a:r>
            <a:r>
              <a:rPr sz="11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100" b="1" spc="5" dirty="0">
                <a:solidFill>
                  <a:srgbClr val="153D94"/>
                </a:solidFill>
                <a:latin typeface="Arial"/>
                <a:cs typeface="Arial"/>
              </a:rPr>
              <a:t>НД</a:t>
            </a:r>
            <a:r>
              <a:rPr sz="1100" b="1" spc="45" dirty="0">
                <a:solidFill>
                  <a:srgbClr val="153D94"/>
                </a:solidFill>
                <a:latin typeface="Arial"/>
                <a:cs typeface="Arial"/>
              </a:rPr>
              <a:t>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53400" y="2362193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810"/>
                </a:moveTo>
                <a:lnTo>
                  <a:pt x="3428999" y="3860810"/>
                </a:lnTo>
                <a:lnTo>
                  <a:pt x="3428999" y="0"/>
                </a:lnTo>
                <a:lnTo>
                  <a:pt x="0" y="0"/>
                </a:lnTo>
                <a:lnTo>
                  <a:pt x="0" y="386081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33289" y="2671222"/>
            <a:ext cx="325247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-"/>
              <a:tabLst>
                <a:tab pos="101600" algn="l"/>
              </a:tabLst>
            </a:pPr>
            <a:r>
              <a:rPr sz="1100" spc="30" dirty="0">
                <a:latin typeface="Arial"/>
                <a:cs typeface="Arial"/>
              </a:rPr>
              <a:t>Д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су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д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5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ух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5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50" dirty="0">
                <a:latin typeface="Arial"/>
                <a:cs typeface="Arial"/>
              </a:rPr>
              <a:t>ху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120" dirty="0">
                <a:latin typeface="Arial"/>
                <a:cs typeface="Arial"/>
              </a:rPr>
              <a:t>к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3400" y="1651004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195"/>
                </a:moveTo>
                <a:lnTo>
                  <a:pt x="3428999" y="711195"/>
                </a:lnTo>
                <a:lnTo>
                  <a:pt x="3428999" y="0"/>
                </a:lnTo>
                <a:lnTo>
                  <a:pt x="0" y="0"/>
                </a:lnTo>
                <a:lnTo>
                  <a:pt x="0" y="711195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22378" y="1861597"/>
            <a:ext cx="1498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0" marR="5080" indent="-546100">
              <a:lnSpc>
                <a:spcPts val="1300"/>
              </a:lnSpc>
            </a:pPr>
            <a:r>
              <a:rPr sz="1100" b="1" spc="10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1100" b="1" spc="-10" dirty="0">
                <a:solidFill>
                  <a:srgbClr val="FFB106"/>
                </a:solidFill>
                <a:latin typeface="Arial"/>
                <a:cs typeface="Arial"/>
              </a:rPr>
              <a:t>Д</a:t>
            </a:r>
            <a:r>
              <a:rPr sz="1100" b="1" spc="-20" dirty="0">
                <a:solidFill>
                  <a:srgbClr val="FFB106"/>
                </a:solidFill>
                <a:latin typeface="Arial"/>
                <a:cs typeface="Arial"/>
              </a:rPr>
              <a:t>М</a:t>
            </a:r>
            <a:r>
              <a:rPr sz="1100" b="1" spc="-1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100" b="1" spc="5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100" b="1" spc="-10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100" b="1" spc="5" dirty="0">
                <a:solidFill>
                  <a:srgbClr val="FFB106"/>
                </a:solidFill>
                <a:latin typeface="Arial"/>
                <a:cs typeface="Arial"/>
              </a:rPr>
              <a:t>С</a:t>
            </a:r>
            <a:r>
              <a:rPr sz="1100" b="1" spc="25" dirty="0">
                <a:solidFill>
                  <a:srgbClr val="FFB106"/>
                </a:solidFill>
                <a:latin typeface="Arial"/>
                <a:cs typeface="Arial"/>
              </a:rPr>
              <a:t>Т</a:t>
            </a:r>
            <a:r>
              <a:rPr sz="1100" b="1" spc="-45" dirty="0">
                <a:solidFill>
                  <a:srgbClr val="FFB106"/>
                </a:solidFill>
                <a:latin typeface="Arial"/>
                <a:cs typeface="Arial"/>
              </a:rPr>
              <a:t>Р</a:t>
            </a:r>
            <a:r>
              <a:rPr sz="1100" b="1" spc="5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1100" b="1" spc="25" dirty="0">
                <a:solidFill>
                  <a:srgbClr val="FFB106"/>
                </a:solidFill>
                <a:latin typeface="Arial"/>
                <a:cs typeface="Arial"/>
              </a:rPr>
              <a:t>Т</a:t>
            </a:r>
            <a:r>
              <a:rPr sz="1100" b="1" spc="5" dirty="0">
                <a:solidFill>
                  <a:srgbClr val="FFB106"/>
                </a:solidFill>
                <a:latin typeface="Arial"/>
                <a:cs typeface="Arial"/>
              </a:rPr>
              <a:t>ИВНИЙ</a:t>
            </a:r>
            <a:r>
              <a:rPr sz="1100" b="1" spc="5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100" b="1" spc="2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100" b="1" spc="-40" dirty="0">
                <a:solidFill>
                  <a:srgbClr val="FFB106"/>
                </a:solidFill>
                <a:latin typeface="Arial"/>
                <a:cs typeface="Arial"/>
              </a:rPr>
              <a:t>Ф</a:t>
            </a:r>
            <a:r>
              <a:rPr sz="1100" b="1" spc="-1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100" b="1" dirty="0">
                <a:solidFill>
                  <a:srgbClr val="FFB106"/>
                </a:solidFill>
                <a:latin typeface="Arial"/>
                <a:cs typeface="Arial"/>
              </a:rPr>
              <a:t>С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Ф</a:t>
            </a:r>
            <a:r>
              <a:rPr spc="-50" dirty="0"/>
              <a:t>у</a:t>
            </a:r>
            <a:r>
              <a:rPr spc="25" dirty="0"/>
              <a:t>н</a:t>
            </a:r>
            <a:r>
              <a:rPr spc="295" dirty="0"/>
              <a:t>к</a:t>
            </a:r>
            <a:r>
              <a:rPr spc="-10" dirty="0"/>
              <a:t>ц</a:t>
            </a:r>
            <a:r>
              <a:rPr spc="-35" dirty="0"/>
              <a:t>і</a:t>
            </a:r>
            <a:r>
              <a:rPr spc="85" dirty="0"/>
              <a:t>ї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0" dirty="0"/>
              <a:t>су</a:t>
            </a:r>
            <a:r>
              <a:rPr spc="-25" dirty="0"/>
              <a:t>б</a:t>
            </a:r>
            <a:r>
              <a:rPr spc="-35" dirty="0">
                <a:latin typeface="Arial"/>
                <a:cs typeface="Arial"/>
              </a:rPr>
              <a:t>’</a:t>
            </a:r>
            <a:r>
              <a:rPr spc="-50" dirty="0"/>
              <a:t>є</a:t>
            </a:r>
            <a:r>
              <a:rPr spc="295" dirty="0"/>
              <a:t>к</a:t>
            </a:r>
            <a:r>
              <a:rPr spc="10" dirty="0"/>
              <a:t>т</a:t>
            </a:r>
            <a:r>
              <a:rPr spc="-20" dirty="0"/>
              <a:t>і</a:t>
            </a:r>
            <a:r>
              <a:rPr spc="-65" dirty="0"/>
              <a:t>в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2641616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779"/>
                </a:moveTo>
                <a:lnTo>
                  <a:pt x="3428999" y="3860779"/>
                </a:lnTo>
                <a:lnTo>
                  <a:pt x="3428999" y="0"/>
                </a:lnTo>
                <a:lnTo>
                  <a:pt x="0" y="0"/>
                </a:lnTo>
                <a:lnTo>
                  <a:pt x="0" y="38607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10" y="2951778"/>
            <a:ext cx="3252470" cy="271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1135">
              <a:lnSpc>
                <a:spcPts val="1300"/>
              </a:lnSpc>
              <a:buFont typeface="Arial"/>
              <a:buChar char="-"/>
              <a:tabLst>
                <a:tab pos="102235" algn="l"/>
              </a:tabLst>
            </a:pPr>
            <a:r>
              <a:rPr sz="1100" spc="5" dirty="0">
                <a:latin typeface="Arial"/>
                <a:cs typeface="Arial"/>
              </a:rPr>
              <a:t>К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ог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30" dirty="0">
                <a:latin typeface="Arial"/>
                <a:cs typeface="Arial"/>
              </a:rPr>
              <a:t>д</a:t>
            </a:r>
            <a:r>
              <a:rPr sz="1100" spc="-35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ор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об</a:t>
            </a:r>
            <a:r>
              <a:rPr sz="1100" dirty="0">
                <a:latin typeface="Arial"/>
                <a:cs typeface="Arial"/>
              </a:rPr>
              <a:t>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3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щ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30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474980">
              <a:lnSpc>
                <a:spcPct val="106100"/>
              </a:lnSpc>
              <a:spcBef>
                <a:spcPts val="459"/>
              </a:spcBef>
              <a:buFont typeface="Arial"/>
              <a:buChar char="-"/>
              <a:tabLst>
                <a:tab pos="102235" algn="l"/>
              </a:tabLst>
            </a:pPr>
            <a:r>
              <a:rPr sz="1100" spc="10" dirty="0">
                <a:latin typeface="Arial"/>
                <a:cs typeface="Arial"/>
              </a:rPr>
              <a:t>З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ненн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он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ано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об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анн</a:t>
            </a:r>
            <a:r>
              <a:rPr sz="1100" spc="5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30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м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2235" algn="l"/>
              </a:tabLst>
            </a:pPr>
            <a:r>
              <a:rPr sz="1100" spc="-15" dirty="0">
                <a:latin typeface="Arial"/>
                <a:cs typeface="Arial"/>
              </a:rPr>
              <a:t>У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10" dirty="0">
                <a:latin typeface="Arial"/>
                <a:cs typeface="Arial"/>
              </a:rPr>
              <a:t>нора</a:t>
            </a:r>
            <a:r>
              <a:rPr sz="1100" spc="55" dirty="0">
                <a:latin typeface="Arial"/>
                <a:cs typeface="Arial"/>
              </a:rPr>
              <a:t>з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п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п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ї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ано</a:t>
            </a:r>
            <a:r>
              <a:rPr sz="1100" spc="-5" dirty="0">
                <a:latin typeface="Arial"/>
                <a:cs typeface="Arial"/>
              </a:rPr>
              <a:t>в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20700">
              <a:lnSpc>
                <a:spcPct val="106100"/>
              </a:lnSpc>
              <a:spcBef>
                <a:spcPts val="459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15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35" dirty="0">
                <a:latin typeface="Arial"/>
                <a:cs typeface="Arial"/>
              </a:rPr>
              <a:t>є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35" dirty="0">
                <a:latin typeface="Arial"/>
                <a:cs typeface="Arial"/>
              </a:rPr>
              <a:t>м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м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з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анн</a:t>
            </a:r>
            <a:r>
              <a:rPr sz="1100" spc="5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п</a:t>
            </a:r>
            <a:r>
              <a:rPr sz="1100" spc="-35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47370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5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50" dirty="0">
                <a:latin typeface="Arial"/>
                <a:cs typeface="Arial"/>
              </a:rPr>
              <a:t>ху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'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70" dirty="0">
                <a:latin typeface="Arial"/>
                <a:cs typeface="Arial"/>
              </a:rPr>
              <a:t>з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443865">
              <a:lnSpc>
                <a:spcPts val="1300"/>
              </a:lnSpc>
              <a:spcBef>
                <a:spcPts val="60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40" dirty="0">
                <a:latin typeface="Arial"/>
                <a:cs typeface="Arial"/>
              </a:rPr>
              <a:t>Щ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ро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50" dirty="0">
                <a:latin typeface="Arial"/>
                <a:cs typeface="Arial"/>
              </a:rPr>
              <a:t>ху</a:t>
            </a:r>
            <a:r>
              <a:rPr sz="1100" spc="25" dirty="0">
                <a:latin typeface="Arial"/>
                <a:cs typeface="Arial"/>
              </a:rPr>
              <a:t>но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пен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5" dirty="0">
                <a:latin typeface="Arial"/>
                <a:cs typeface="Arial"/>
              </a:rPr>
              <a:t>н</a:t>
            </a:r>
            <a:r>
              <a:rPr sz="1100" spc="-3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н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5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В</a:t>
            </a:r>
            <a:r>
              <a:rPr sz="1100" spc="25" dirty="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930402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208"/>
                </a:moveTo>
                <a:lnTo>
                  <a:pt x="3428999" y="711208"/>
                </a:lnTo>
                <a:lnTo>
                  <a:pt x="3428999" y="0"/>
                </a:lnTo>
                <a:lnTo>
                  <a:pt x="0" y="0"/>
                </a:lnTo>
                <a:lnTo>
                  <a:pt x="0" y="711208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15504" y="2105195"/>
            <a:ext cx="141097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0">
              <a:lnSpc>
                <a:spcPts val="1600"/>
              </a:lnSpc>
            </a:pP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П</a:t>
            </a:r>
            <a:r>
              <a:rPr sz="1400" b="1" spc="-35" dirty="0">
                <a:solidFill>
                  <a:srgbClr val="A1214D"/>
                </a:solidFill>
                <a:latin typeface="Arial"/>
                <a:cs typeface="Arial"/>
              </a:rPr>
              <a:t>Е</a:t>
            </a: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НС</a:t>
            </a:r>
            <a:r>
              <a:rPr sz="1400" b="1" spc="10" dirty="0">
                <a:solidFill>
                  <a:srgbClr val="A1214D"/>
                </a:solidFill>
                <a:latin typeface="Arial"/>
                <a:cs typeface="Arial"/>
              </a:rPr>
              <a:t>І</a:t>
            </a: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ЙНИЙ</a:t>
            </a:r>
            <a:r>
              <a:rPr sz="1400" b="1" spc="-1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>
                <a:solidFill>
                  <a:srgbClr val="A1214D"/>
                </a:solidFill>
                <a:latin typeface="Arial"/>
                <a:cs typeface="Arial"/>
              </a:rPr>
              <a:t>Ф</a:t>
            </a: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ОН</a:t>
            </a:r>
            <a:r>
              <a:rPr sz="1400" b="1" spc="30" dirty="0">
                <a:solidFill>
                  <a:srgbClr val="A1214D"/>
                </a:solidFill>
                <a:latin typeface="Arial"/>
                <a:cs typeface="Arial"/>
              </a:rPr>
              <a:t>Д</a:t>
            </a:r>
            <a:r>
              <a:rPr sz="1400" b="1" spc="15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400" b="1" spc="65" dirty="0">
                <a:solidFill>
                  <a:srgbClr val="A1214D"/>
                </a:solidFill>
                <a:latin typeface="Arial"/>
                <a:cs typeface="Arial"/>
              </a:rPr>
              <a:t>У</a:t>
            </a:r>
            <a:r>
              <a:rPr sz="1400" b="1" spc="8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400" b="1" spc="-35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А</a:t>
            </a:r>
            <a:r>
              <a:rPr sz="1400" b="1" spc="10" dirty="0">
                <a:solidFill>
                  <a:srgbClr val="A1214D"/>
                </a:solidFill>
                <a:latin typeface="Arial"/>
                <a:cs typeface="Arial"/>
              </a:rPr>
              <a:t>Ї</a:t>
            </a:r>
            <a:r>
              <a:rPr sz="1400" b="1" spc="-15" dirty="0">
                <a:solidFill>
                  <a:srgbClr val="A1214D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A1214D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1500" y="2641616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779"/>
                </a:moveTo>
                <a:lnTo>
                  <a:pt x="3428999" y="3860779"/>
                </a:lnTo>
                <a:lnTo>
                  <a:pt x="3428999" y="0"/>
                </a:lnTo>
                <a:lnTo>
                  <a:pt x="0" y="0"/>
                </a:lnTo>
                <a:lnTo>
                  <a:pt x="0" y="38607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60814" y="2951778"/>
            <a:ext cx="285877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  <a:buFont typeface="Arial"/>
              <a:buChar char="-"/>
              <a:tabLst>
                <a:tab pos="101600" algn="l"/>
              </a:tabLst>
            </a:pPr>
            <a:r>
              <a:rPr sz="1100" spc="-15" dirty="0">
                <a:latin typeface="Arial"/>
                <a:cs typeface="Arial"/>
              </a:rPr>
              <a:t>У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ня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35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50" dirty="0">
                <a:latin typeface="Arial"/>
                <a:cs typeface="Arial"/>
              </a:rPr>
              <a:t>ху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120" dirty="0">
                <a:latin typeface="Arial"/>
                <a:cs typeface="Arial"/>
              </a:rPr>
              <a:t>к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1500" y="1930402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208"/>
                </a:moveTo>
                <a:lnTo>
                  <a:pt x="3428999" y="711208"/>
                </a:lnTo>
                <a:lnTo>
                  <a:pt x="3428999" y="0"/>
                </a:lnTo>
                <a:lnTo>
                  <a:pt x="0" y="0"/>
                </a:lnTo>
                <a:lnTo>
                  <a:pt x="0" y="711208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56202" y="1998515"/>
            <a:ext cx="228663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98200"/>
              </a:lnSpc>
            </a:pPr>
            <a:r>
              <a:rPr sz="1400" b="1" spc="50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400" b="1" spc="95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400" b="1" spc="30" dirty="0">
                <a:solidFill>
                  <a:srgbClr val="153D94"/>
                </a:solidFill>
                <a:latin typeface="Arial"/>
                <a:cs typeface="Arial"/>
              </a:rPr>
              <a:t>М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ПАН</a:t>
            </a:r>
            <a:r>
              <a:rPr sz="1400" b="1" spc="1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Ї</a:t>
            </a:r>
            <a:r>
              <a:rPr sz="1400" b="1" spc="6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spc="60" dirty="0">
                <a:solidFill>
                  <a:srgbClr val="153D94"/>
                </a:solidFill>
                <a:latin typeface="Arial"/>
                <a:cs typeface="Arial"/>
              </a:rPr>
              <a:t>З</a:t>
            </a:r>
            <a:r>
              <a:rPr sz="1400" b="1" spc="2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53D94"/>
                </a:solidFill>
                <a:latin typeface="Arial"/>
                <a:cs typeface="Arial"/>
              </a:rPr>
              <a:t>У</a:t>
            </a:r>
            <a:r>
              <a:rPr sz="1400" b="1" spc="15" dirty="0">
                <a:solidFill>
                  <a:srgbClr val="153D94"/>
                </a:solidFill>
                <a:latin typeface="Arial"/>
                <a:cs typeface="Arial"/>
              </a:rPr>
              <a:t>П</a:t>
            </a:r>
            <a:r>
              <a:rPr sz="1400" b="1" spc="-35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АВ</a:t>
            </a:r>
            <a:r>
              <a:rPr sz="1400" b="1" spc="5" dirty="0">
                <a:solidFill>
                  <a:srgbClr val="153D94"/>
                </a:solidFill>
                <a:latin typeface="Arial"/>
                <a:cs typeface="Arial"/>
              </a:rPr>
              <a:t>Л</a:t>
            </a:r>
            <a:r>
              <a:rPr sz="1400" b="1" spc="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НН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Я</a:t>
            </a:r>
            <a:r>
              <a:rPr sz="1400" b="1" spc="135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А</a:t>
            </a:r>
            <a:r>
              <a:rPr sz="1400" b="1" spc="13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400" b="1" spc="40" dirty="0">
                <a:solidFill>
                  <a:srgbClr val="153D94"/>
                </a:solidFill>
                <a:latin typeface="Arial"/>
                <a:cs typeface="Arial"/>
              </a:rPr>
              <a:t>Т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ИВА</a:t>
            </a:r>
            <a:r>
              <a:rPr sz="1400" b="1" spc="30" dirty="0">
                <a:solidFill>
                  <a:srgbClr val="153D94"/>
                </a:solidFill>
                <a:latin typeface="Arial"/>
                <a:cs typeface="Arial"/>
              </a:rPr>
              <a:t>М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И</a:t>
            </a:r>
            <a:r>
              <a:rPr sz="1400" b="1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153D94"/>
                </a:solidFill>
                <a:latin typeface="Arial"/>
                <a:cs typeface="Arial"/>
              </a:rPr>
              <a:t>ДР</a:t>
            </a:r>
            <a:r>
              <a:rPr sz="1400" b="1" spc="25" dirty="0">
                <a:solidFill>
                  <a:srgbClr val="153D94"/>
                </a:solidFill>
                <a:latin typeface="Arial"/>
                <a:cs typeface="Arial"/>
              </a:rPr>
              <a:t>У</a:t>
            </a:r>
            <a:r>
              <a:rPr sz="1400" b="1" spc="-5" dirty="0">
                <a:solidFill>
                  <a:srgbClr val="153D94"/>
                </a:solidFill>
                <a:latin typeface="Arial"/>
                <a:cs typeface="Arial"/>
              </a:rPr>
              <a:t>ГОГ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400" b="1" spc="16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400" b="1" spc="-45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400" b="1" spc="0" dirty="0">
                <a:solidFill>
                  <a:srgbClr val="153D94"/>
                </a:solidFill>
                <a:latin typeface="Arial"/>
                <a:cs typeface="Arial"/>
              </a:rPr>
              <a:t>І</a:t>
            </a:r>
            <a:r>
              <a:rPr sz="1400" b="1" spc="-15" dirty="0">
                <a:solidFill>
                  <a:srgbClr val="153D94"/>
                </a:solidFill>
                <a:latin typeface="Arial"/>
                <a:cs typeface="Arial"/>
              </a:rPr>
              <a:t>ВН</a:t>
            </a:r>
            <a:r>
              <a:rPr sz="1400" b="1" dirty="0">
                <a:solidFill>
                  <a:srgbClr val="153D94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53400" y="2641616"/>
            <a:ext cx="3429000" cy="3860800"/>
          </a:xfrm>
          <a:custGeom>
            <a:avLst/>
            <a:gdLst/>
            <a:ahLst/>
            <a:cxnLst/>
            <a:rect l="l" t="t" r="r" b="b"/>
            <a:pathLst>
              <a:path w="3429000" h="3860800">
                <a:moveTo>
                  <a:pt x="0" y="3860779"/>
                </a:moveTo>
                <a:lnTo>
                  <a:pt x="3428999" y="3860779"/>
                </a:lnTo>
                <a:lnTo>
                  <a:pt x="3428999" y="0"/>
                </a:lnTo>
                <a:lnTo>
                  <a:pt x="0" y="0"/>
                </a:lnTo>
                <a:lnTo>
                  <a:pt x="0" y="38607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33285" y="2951778"/>
            <a:ext cx="314261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-"/>
              <a:tabLst>
                <a:tab pos="101600" algn="l"/>
              </a:tabLst>
            </a:pPr>
            <a:r>
              <a:rPr sz="1100" spc="-1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5" dirty="0">
                <a:latin typeface="Arial"/>
                <a:cs typeface="Arial"/>
              </a:rPr>
              <a:t>я;</a:t>
            </a:r>
            <a:endParaRPr sz="11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5" dirty="0">
                <a:latin typeface="Arial"/>
                <a:cs typeface="Arial"/>
              </a:rPr>
              <a:t>К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30" dirty="0">
                <a:latin typeface="Arial"/>
                <a:cs typeface="Arial"/>
              </a:rPr>
              <a:t>ь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Arial"/>
                <a:cs typeface="Arial"/>
              </a:rPr>
              <a:t>з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5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ера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-70" dirty="0">
                <a:latin typeface="Arial"/>
                <a:cs typeface="Arial"/>
              </a:rPr>
              <a:t>м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КУ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640"/>
              </a:spcBef>
              <a:buFont typeface="Arial"/>
              <a:buChar char="-"/>
              <a:tabLst>
                <a:tab pos="101600" algn="l"/>
              </a:tabLst>
            </a:pPr>
            <a:r>
              <a:rPr sz="1100" spc="-40" dirty="0">
                <a:latin typeface="Arial"/>
                <a:cs typeface="Arial"/>
              </a:rPr>
              <a:t>Щ</a:t>
            </a:r>
            <a:r>
              <a:rPr sz="1100" spc="-1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dirty="0">
                <a:latin typeface="Arial"/>
                <a:cs typeface="Arial"/>
              </a:rPr>
              <a:t>е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85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-15" dirty="0">
                <a:latin typeface="Arial"/>
                <a:cs typeface="Arial"/>
              </a:rPr>
              <a:t>енн</a:t>
            </a:r>
            <a:r>
              <a:rPr sz="1100" spc="10" dirty="0">
                <a:latin typeface="Arial"/>
                <a:cs typeface="Arial"/>
              </a:rPr>
              <a:t>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ро</a:t>
            </a:r>
            <a:r>
              <a:rPr sz="1100" spc="85" dirty="0">
                <a:latin typeface="Arial"/>
                <a:cs typeface="Arial"/>
              </a:rPr>
              <a:t>з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45" dirty="0">
                <a:latin typeface="Arial"/>
                <a:cs typeface="Arial"/>
              </a:rPr>
              <a:t>ху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3400" y="1930402"/>
            <a:ext cx="3429000" cy="711200"/>
          </a:xfrm>
          <a:custGeom>
            <a:avLst/>
            <a:gdLst/>
            <a:ahLst/>
            <a:cxnLst/>
            <a:rect l="l" t="t" r="r" b="b"/>
            <a:pathLst>
              <a:path w="3429000" h="711200">
                <a:moveTo>
                  <a:pt x="0" y="711208"/>
                </a:moveTo>
                <a:lnTo>
                  <a:pt x="3428999" y="711208"/>
                </a:lnTo>
                <a:lnTo>
                  <a:pt x="3428999" y="0"/>
                </a:lnTo>
                <a:lnTo>
                  <a:pt x="0" y="0"/>
                </a:lnTo>
                <a:lnTo>
                  <a:pt x="0" y="711208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46178" y="2105195"/>
            <a:ext cx="163703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ts val="1600"/>
              </a:lnSpc>
            </a:pP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Б</a:t>
            </a:r>
            <a:r>
              <a:rPr sz="1400" b="1" spc="-30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Н</a:t>
            </a:r>
            <a:r>
              <a:rPr sz="1400" b="1" spc="13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И</a:t>
            </a:r>
            <a:r>
              <a:rPr sz="1400" b="1" spc="30" dirty="0">
                <a:solidFill>
                  <a:srgbClr val="FFB106"/>
                </a:solidFill>
                <a:latin typeface="Arial"/>
                <a:cs typeface="Arial"/>
              </a:rPr>
              <a:t>-</a:t>
            </a:r>
            <a:r>
              <a:rPr sz="1400" b="1" spc="-20" dirty="0">
                <a:solidFill>
                  <a:srgbClr val="FFB106"/>
                </a:solidFill>
                <a:latin typeface="Arial"/>
                <a:cs typeface="Arial"/>
              </a:rPr>
              <a:t>З</a:t>
            </a:r>
            <a:r>
              <a:rPr sz="1400" b="1" spc="25" dirty="0">
                <a:solidFill>
                  <a:srgbClr val="FFB106"/>
                </a:solidFill>
                <a:latin typeface="Arial"/>
                <a:cs typeface="Arial"/>
              </a:rPr>
              <a:t>Б</a:t>
            </a:r>
            <a:r>
              <a:rPr sz="1400" b="1" spc="-45" dirty="0">
                <a:solidFill>
                  <a:srgbClr val="FFB106"/>
                </a:solidFill>
                <a:latin typeface="Arial"/>
                <a:cs typeface="Arial"/>
              </a:rPr>
              <a:t>ЕР</a:t>
            </a:r>
            <a:r>
              <a:rPr sz="1400" b="1" spc="0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400" b="1" spc="-5" dirty="0">
                <a:solidFill>
                  <a:srgbClr val="FFB106"/>
                </a:solidFill>
                <a:latin typeface="Arial"/>
                <a:cs typeface="Arial"/>
              </a:rPr>
              <a:t>Г</a:t>
            </a: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А</a:t>
            </a:r>
            <a:r>
              <a:rPr sz="1400" b="1" spc="-95" dirty="0">
                <a:solidFill>
                  <a:srgbClr val="FFB106"/>
                </a:solidFill>
                <a:latin typeface="Arial"/>
                <a:cs typeface="Arial"/>
              </a:rPr>
              <a:t>Ч</a:t>
            </a:r>
            <a:r>
              <a:rPr sz="1400" b="1" spc="-5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400" b="1" spc="-5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B106"/>
                </a:solidFill>
                <a:latin typeface="Arial"/>
                <a:cs typeface="Arial"/>
              </a:rPr>
              <a:t>ДР</a:t>
            </a:r>
            <a:r>
              <a:rPr sz="1400" b="1" spc="25" dirty="0">
                <a:solidFill>
                  <a:srgbClr val="FFB106"/>
                </a:solidFill>
                <a:latin typeface="Arial"/>
                <a:cs typeface="Arial"/>
              </a:rPr>
              <a:t>У</a:t>
            </a:r>
            <a:r>
              <a:rPr sz="1400" b="1" spc="-5" dirty="0">
                <a:solidFill>
                  <a:srgbClr val="FFB106"/>
                </a:solidFill>
                <a:latin typeface="Arial"/>
                <a:cs typeface="Arial"/>
              </a:rPr>
              <a:t>ГОГ</a:t>
            </a: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400" b="1" spc="16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400" b="1" spc="-45" dirty="0">
                <a:solidFill>
                  <a:srgbClr val="FFB106"/>
                </a:solidFill>
                <a:latin typeface="Arial"/>
                <a:cs typeface="Arial"/>
              </a:rPr>
              <a:t>Р</a:t>
            </a:r>
            <a:r>
              <a:rPr sz="1400" b="1" spc="0" dirty="0">
                <a:solidFill>
                  <a:srgbClr val="FFB106"/>
                </a:solidFill>
                <a:latin typeface="Arial"/>
                <a:cs typeface="Arial"/>
              </a:rPr>
              <a:t>І</a:t>
            </a:r>
            <a:r>
              <a:rPr sz="1400" b="1" spc="-15" dirty="0">
                <a:solidFill>
                  <a:srgbClr val="FFB106"/>
                </a:solidFill>
                <a:latin typeface="Arial"/>
                <a:cs typeface="Arial"/>
              </a:rPr>
              <a:t>ВН</a:t>
            </a:r>
            <a:r>
              <a:rPr sz="1400" b="1" dirty="0">
                <a:solidFill>
                  <a:srgbClr val="FFB106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348" y="1155488"/>
            <a:ext cx="98145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ере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ти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онанн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8" y="697980"/>
            <a:ext cx="788543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4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spc="-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су</a:t>
            </a:r>
            <a:r>
              <a:rPr sz="2600" b="1" spc="-2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’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2600" b="1" spc="2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2600" b="1" spc="-2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-6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2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6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775"/>
              </a:spcBef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та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уть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ор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ан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за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на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сту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6053" y="2707988"/>
            <a:ext cx="255079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ані</a:t>
            </a:r>
            <a:r>
              <a:rPr sz="1500" spc="-45" dirty="0">
                <a:latin typeface="Arial"/>
                <a:cs typeface="Arial"/>
              </a:rPr>
              <a:t>ї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25" y="2571863"/>
            <a:ext cx="588010" cy="200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01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02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03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6051" y="3380276"/>
            <a:ext cx="389699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8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ер</a:t>
            </a:r>
            <a:r>
              <a:rPr sz="1500" spc="50" dirty="0">
                <a:latin typeface="Arial"/>
                <a:cs typeface="Arial"/>
              </a:rPr>
              <a:t>с</a:t>
            </a:r>
            <a:r>
              <a:rPr sz="1500" spc="-35" dirty="0">
                <a:latin typeface="Arial"/>
                <a:cs typeface="Arial"/>
              </a:rPr>
              <a:t>она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ані</a:t>
            </a:r>
            <a:r>
              <a:rPr sz="1500" spc="-25" dirty="0">
                <a:latin typeface="Arial"/>
                <a:cs typeface="Arial"/>
              </a:rPr>
              <a:t>ї</a:t>
            </a:r>
            <a:r>
              <a:rPr sz="1500" spc="-5" dirty="0">
                <a:latin typeface="Arial"/>
                <a:cs typeface="Arial"/>
              </a:rPr>
              <a:t>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7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60" dirty="0">
                <a:latin typeface="Arial"/>
                <a:cs typeface="Arial"/>
              </a:rPr>
              <a:t>ю</a:t>
            </a:r>
            <a:r>
              <a:rPr sz="1500" spc="10" dirty="0">
                <a:latin typeface="Arial"/>
                <a:cs typeface="Arial"/>
              </a:rPr>
              <a:t>ч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60" dirty="0">
                <a:latin typeface="Arial"/>
                <a:cs typeface="Arial"/>
              </a:rPr>
              <a:t>ю</a:t>
            </a:r>
            <a:r>
              <a:rPr sz="1500" spc="10" dirty="0">
                <a:latin typeface="Arial"/>
                <a:cs typeface="Arial"/>
              </a:rPr>
              <a:t>ч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Arial"/>
                <a:cs typeface="Arial"/>
              </a:rPr>
              <a:t>д</a:t>
            </a:r>
            <a:r>
              <a:rPr sz="1500" spc="-20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с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25" dirty="0">
                <a:latin typeface="Arial"/>
                <a:cs typeface="Arial"/>
              </a:rPr>
              <a:t>д</a:t>
            </a:r>
            <a:r>
              <a:rPr sz="1500" spc="114" dirty="0">
                <a:latin typeface="Times New Roman"/>
                <a:cs typeface="Times New Roman"/>
              </a:rPr>
              <a:t> </a:t>
            </a:r>
            <a:r>
              <a:rPr sz="1500" spc="10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Arial"/>
                <a:cs typeface="Arial"/>
              </a:rPr>
              <a:t>д</a:t>
            </a:r>
            <a:r>
              <a:rPr sz="1500" spc="-30" dirty="0">
                <a:latin typeface="Arial"/>
                <a:cs typeface="Arial"/>
              </a:rPr>
              <a:t>і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Arial"/>
                <a:cs typeface="Arial"/>
              </a:rPr>
              <a:t>ре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45" dirty="0">
                <a:latin typeface="Arial"/>
                <a:cs typeface="Arial"/>
              </a:rPr>
              <a:t>у</a:t>
            </a:r>
            <a:r>
              <a:rPr sz="1500" spc="10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25" dirty="0">
                <a:latin typeface="Arial"/>
                <a:cs typeface="Arial"/>
              </a:rPr>
              <a:t>ц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30" dirty="0">
                <a:latin typeface="Arial"/>
                <a:cs typeface="Arial"/>
              </a:rPr>
              <a:t>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348" y="5528673"/>
            <a:ext cx="58420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05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6053" y="4194499"/>
            <a:ext cx="26587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110" dirty="0">
                <a:latin typeface="Arial"/>
                <a:cs typeface="Arial"/>
              </a:rPr>
              <a:t>з</a:t>
            </a:r>
            <a:r>
              <a:rPr sz="1500" spc="-35" dirty="0">
                <a:latin typeface="Arial"/>
                <a:cs typeface="Arial"/>
              </a:rPr>
              <a:t>ор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Arial"/>
                <a:cs typeface="Arial"/>
              </a:rPr>
              <a:t>с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р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-35" dirty="0">
                <a:latin typeface="Arial"/>
                <a:cs typeface="Arial"/>
              </a:rPr>
              <a:t>р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50" dirty="0">
                <a:latin typeface="Arial"/>
                <a:cs typeface="Arial"/>
              </a:rPr>
              <a:t>с</a:t>
            </a:r>
            <a:r>
              <a:rPr sz="1500" spc="-35" dirty="0">
                <a:latin typeface="Arial"/>
                <a:cs typeface="Arial"/>
              </a:rPr>
              <a:t>но</a:t>
            </a:r>
            <a:r>
              <a:rPr sz="1500" spc="50" dirty="0">
                <a:latin typeface="Arial"/>
                <a:cs typeface="Arial"/>
              </a:rPr>
              <a:t>с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і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6057" y="5018888"/>
            <a:ext cx="105156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spc="-35" dirty="0">
                <a:latin typeface="Arial"/>
                <a:cs typeface="Arial"/>
              </a:rPr>
              <a:t>на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-35" dirty="0">
                <a:latin typeface="Arial"/>
                <a:cs typeface="Arial"/>
              </a:rPr>
              <a:t>оро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30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057" y="5698451"/>
            <a:ext cx="21342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Arial"/>
                <a:cs typeface="Arial"/>
              </a:rPr>
              <a:t>щ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Arial"/>
                <a:cs typeface="Arial"/>
              </a:rPr>
              <a:t>І</a:t>
            </a:r>
            <a:r>
              <a:rPr sz="1500" spc="-10" dirty="0">
                <a:latin typeface="Arial"/>
                <a:cs typeface="Arial"/>
              </a:rPr>
              <a:t>Т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Arial"/>
                <a:cs typeface="Arial"/>
              </a:rPr>
              <a:t>сис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е</a:t>
            </a:r>
            <a:r>
              <a:rPr sz="1500" spc="-45" dirty="0">
                <a:latin typeface="Arial"/>
                <a:cs typeface="Arial"/>
              </a:rPr>
              <a:t>м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7143" y="2533684"/>
            <a:ext cx="462216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000"/>
              </a:lnSpc>
            </a:pPr>
            <a:r>
              <a:rPr sz="1500" spc="45" dirty="0">
                <a:latin typeface="Arial"/>
                <a:cs typeface="Arial"/>
              </a:rPr>
              <a:t>З</a:t>
            </a:r>
            <a:r>
              <a:rPr sz="1500" spc="5" dirty="0">
                <a:latin typeface="Arial"/>
                <a:cs typeface="Arial"/>
              </a:rPr>
              <a:t>а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185" dirty="0">
                <a:latin typeface="Arial"/>
                <a:cs typeface="Arial"/>
              </a:rPr>
              <a:t>ж</a:t>
            </a:r>
            <a:r>
              <a:rPr sz="1500" spc="-35" dirty="0">
                <a:latin typeface="Arial"/>
                <a:cs typeface="Arial"/>
              </a:rPr>
              <a:t>енн</a:t>
            </a:r>
            <a:r>
              <a:rPr sz="1500" spc="15" dirty="0">
                <a:latin typeface="Arial"/>
                <a:cs typeface="Arial"/>
              </a:rPr>
              <a:t>я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р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25" dirty="0">
                <a:latin typeface="Arial"/>
                <a:cs typeface="Arial"/>
              </a:rPr>
              <a:t>ц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110" dirty="0">
                <a:latin typeface="Arial"/>
                <a:cs typeface="Arial"/>
              </a:rPr>
              <a:t>з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60" dirty="0">
                <a:latin typeface="Arial"/>
                <a:cs typeface="Arial"/>
              </a:rPr>
              <a:t>ю</a:t>
            </a:r>
            <a:r>
              <a:rPr sz="1500" spc="10" dirty="0">
                <a:latin typeface="Arial"/>
                <a:cs typeface="Arial"/>
              </a:rPr>
              <a:t>ч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Arial"/>
                <a:cs typeface="Arial"/>
              </a:rPr>
              <a:t>ф</a:t>
            </a:r>
            <a:r>
              <a:rPr sz="1500" spc="45" dirty="0">
                <a:latin typeface="Arial"/>
                <a:cs typeface="Arial"/>
              </a:rPr>
              <a:t>у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25" dirty="0">
                <a:latin typeface="Arial"/>
                <a:cs typeface="Arial"/>
              </a:rPr>
              <a:t>ц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30" dirty="0">
                <a:latin typeface="Arial"/>
                <a:cs typeface="Arial"/>
              </a:rPr>
              <a:t>й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Arial"/>
                <a:cs typeface="Arial"/>
              </a:rPr>
              <a:t>та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40" dirty="0">
                <a:latin typeface="Arial"/>
                <a:cs typeface="Arial"/>
              </a:rPr>
              <a:t>і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25" dirty="0">
                <a:latin typeface="Arial"/>
                <a:cs typeface="Arial"/>
              </a:rPr>
              <a:t>п</a:t>
            </a:r>
            <a:r>
              <a:rPr sz="1600" spc="10" dirty="0">
                <a:latin typeface="Arial"/>
                <a:cs typeface="Arial"/>
              </a:rPr>
              <a:t>о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40" dirty="0">
                <a:latin typeface="Arial"/>
                <a:cs typeface="Arial"/>
              </a:rPr>
              <a:t>і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10" dirty="0">
                <a:latin typeface="Arial"/>
                <a:cs typeface="Arial"/>
              </a:rPr>
              <a:t>а</a:t>
            </a:r>
            <a:r>
              <a:rPr sz="1600" spc="-40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10" dirty="0">
                <a:latin typeface="Arial"/>
                <a:cs typeface="Arial"/>
              </a:rPr>
              <a:t>о</a:t>
            </a:r>
            <a:r>
              <a:rPr sz="1600" spc="15" dirty="0">
                <a:latin typeface="Arial"/>
                <a:cs typeface="Arial"/>
              </a:rPr>
              <a:t>сті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Arial"/>
                <a:cs typeface="Arial"/>
              </a:rPr>
              <a:t>за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Arial"/>
                <a:cs typeface="Arial"/>
              </a:rPr>
              <a:t>ї</a:t>
            </a:r>
            <a:r>
              <a:rPr sz="1600" dirty="0">
                <a:latin typeface="Arial"/>
                <a:cs typeface="Arial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25" dirty="0">
                <a:latin typeface="Arial"/>
                <a:cs typeface="Arial"/>
              </a:rPr>
              <a:t>п</a:t>
            </a:r>
            <a:r>
              <a:rPr sz="1600" spc="10" dirty="0">
                <a:latin typeface="Arial"/>
                <a:cs typeface="Arial"/>
              </a:rPr>
              <a:t>ро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10" dirty="0">
                <a:latin typeface="Arial"/>
                <a:cs typeface="Arial"/>
              </a:rPr>
              <a:t>а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120" dirty="0">
                <a:latin typeface="Arial"/>
                <a:cs typeface="Arial"/>
              </a:rPr>
              <a:t>ж</a:t>
            </a:r>
            <a:r>
              <a:rPr sz="1600" spc="10" dirty="0">
                <a:latin typeface="Arial"/>
                <a:cs typeface="Arial"/>
              </a:rPr>
              <a:t>енн</a:t>
            </a:r>
            <a:r>
              <a:rPr sz="1600" spc="15" dirty="0">
                <a:latin typeface="Arial"/>
                <a:cs typeface="Arial"/>
              </a:rPr>
              <a:t>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Arial"/>
                <a:cs typeface="Arial"/>
              </a:rPr>
              <a:t>(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10" dirty="0">
                <a:latin typeface="Arial"/>
                <a:cs typeface="Arial"/>
              </a:rPr>
              <a:t>е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10" dirty="0">
                <a:latin typeface="Arial"/>
                <a:cs typeface="Arial"/>
              </a:rPr>
              <a:t>енн</a:t>
            </a:r>
            <a:r>
              <a:rPr sz="1600" spc="15" dirty="0">
                <a:latin typeface="Arial"/>
                <a:cs typeface="Arial"/>
              </a:rPr>
              <a:t>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Arial"/>
                <a:cs typeface="Arial"/>
              </a:rPr>
              <a:t>ре</a:t>
            </a:r>
            <a:r>
              <a:rPr sz="1600" spc="5" dirty="0">
                <a:latin typeface="Arial"/>
                <a:cs typeface="Arial"/>
              </a:rPr>
              <a:t>єст</a:t>
            </a:r>
            <a:r>
              <a:rPr sz="1600" spc="15" dirty="0">
                <a:latin typeface="Arial"/>
                <a:cs typeface="Arial"/>
              </a:rPr>
              <a:t>р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40" dirty="0">
                <a:latin typeface="Arial"/>
                <a:cs typeface="Arial"/>
              </a:rPr>
              <a:t>і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25" dirty="0">
                <a:latin typeface="Arial"/>
                <a:cs typeface="Arial"/>
              </a:rPr>
              <a:t>п</a:t>
            </a:r>
            <a:r>
              <a:rPr sz="1600" spc="10" dirty="0">
                <a:latin typeface="Arial"/>
                <a:cs typeface="Arial"/>
              </a:rPr>
              <a:t>о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spc="40" dirty="0">
                <a:latin typeface="Arial"/>
                <a:cs typeface="Arial"/>
              </a:rPr>
              <a:t>і</a:t>
            </a:r>
            <a:r>
              <a:rPr sz="1600" spc="55" dirty="0">
                <a:latin typeface="Arial"/>
                <a:cs typeface="Arial"/>
              </a:rPr>
              <a:t>д</a:t>
            </a:r>
            <a:r>
              <a:rPr sz="1600" spc="10" dirty="0">
                <a:latin typeface="Arial"/>
                <a:cs typeface="Arial"/>
              </a:rPr>
              <a:t>а</a:t>
            </a:r>
            <a:r>
              <a:rPr sz="1600" spc="-40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dirty="0">
                <a:latin typeface="Arial"/>
                <a:cs typeface="Arial"/>
              </a:rPr>
              <a:t>их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40" dirty="0">
                <a:latin typeface="Arial"/>
                <a:cs typeface="Arial"/>
              </a:rPr>
              <a:t>і</a:t>
            </a:r>
            <a:r>
              <a:rPr sz="1600" spc="-20" dirty="0">
                <a:latin typeface="Arial"/>
                <a:cs typeface="Arial"/>
              </a:rPr>
              <a:t>б</a:t>
            </a:r>
            <a:r>
              <a:rPr sz="160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7446" y="2560890"/>
            <a:ext cx="593725" cy="350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06</a:t>
            </a:r>
            <a:endParaRPr sz="4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040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07</a:t>
            </a:r>
            <a:endParaRPr sz="4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040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08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09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4000" b="1" spc="-25" dirty="0">
                <a:solidFill>
                  <a:srgbClr val="A1214D"/>
                </a:solidFill>
                <a:latin typeface="Arial"/>
                <a:cs typeface="Arial"/>
              </a:rPr>
              <a:t>10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7147" y="3384048"/>
            <a:ext cx="339597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8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Arial"/>
                <a:cs typeface="Arial"/>
              </a:rPr>
              <a:t>щ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рі</a:t>
            </a:r>
            <a:r>
              <a:rPr sz="1500" spc="-20" dirty="0">
                <a:latin typeface="Arial"/>
                <a:cs typeface="Arial"/>
              </a:rPr>
              <a:t>ш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-90" dirty="0">
                <a:latin typeface="Arial"/>
                <a:cs typeface="Arial"/>
              </a:rPr>
              <a:t>ь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в</a:t>
            </a:r>
            <a:r>
              <a:rPr sz="1500" spc="-30" dirty="0">
                <a:latin typeface="Arial"/>
                <a:cs typeface="Arial"/>
              </a:rPr>
              <a:t>н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рі</a:t>
            </a:r>
            <a:r>
              <a:rPr sz="1500" spc="-20" dirty="0">
                <a:latin typeface="Arial"/>
                <a:cs typeface="Arial"/>
              </a:rPr>
              <a:t>ш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-90" dirty="0">
                <a:latin typeface="Arial"/>
                <a:cs typeface="Arial"/>
              </a:rPr>
              <a:t>ь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Arial"/>
                <a:cs typeface="Arial"/>
              </a:rPr>
              <a:t>к</a:t>
            </a:r>
            <a:r>
              <a:rPr sz="1500" spc="55" dirty="0">
                <a:latin typeface="Arial"/>
                <a:cs typeface="Arial"/>
              </a:rPr>
              <a:t>о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30" dirty="0">
                <a:latin typeface="Arial"/>
                <a:cs typeface="Arial"/>
              </a:rPr>
              <a:t>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7154" y="4194499"/>
            <a:ext cx="309308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Arial"/>
                <a:cs typeface="Arial"/>
              </a:rPr>
              <a:t>щ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р</a:t>
            </a:r>
            <a:r>
              <a:rPr sz="1500" spc="40" dirty="0">
                <a:latin typeface="Arial"/>
                <a:cs typeface="Arial"/>
              </a:rPr>
              <a:t>и</a:t>
            </a:r>
            <a:r>
              <a:rPr sz="1500" spc="110" dirty="0">
                <a:latin typeface="Arial"/>
                <a:cs typeface="Arial"/>
              </a:rPr>
              <a:t>з</a:t>
            </a:r>
            <a:r>
              <a:rPr sz="1500" spc="55" dirty="0">
                <a:latin typeface="Arial"/>
                <a:cs typeface="Arial"/>
              </a:rPr>
              <a:t>и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-25" dirty="0">
                <a:latin typeface="Arial"/>
                <a:cs typeface="Arial"/>
              </a:rPr>
              <a:t>м</a:t>
            </a:r>
            <a:r>
              <a:rPr sz="1500" spc="-55" dirty="0">
                <a:latin typeface="Arial"/>
                <a:cs typeface="Arial"/>
              </a:rPr>
              <a:t>е</a:t>
            </a:r>
            <a:r>
              <a:rPr sz="1500" spc="-35" dirty="0">
                <a:latin typeface="Arial"/>
                <a:cs typeface="Arial"/>
              </a:rPr>
              <a:t>не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185" dirty="0">
                <a:latin typeface="Arial"/>
                <a:cs typeface="Arial"/>
              </a:rPr>
              <a:t>ж</a:t>
            </a:r>
            <a:r>
              <a:rPr sz="1500" spc="-25" dirty="0">
                <a:latin typeface="Arial"/>
                <a:cs typeface="Arial"/>
              </a:rPr>
              <a:t>м</a:t>
            </a:r>
            <a:r>
              <a:rPr sz="1500" spc="-55" dirty="0">
                <a:latin typeface="Arial"/>
                <a:cs typeface="Arial"/>
              </a:rPr>
              <a:t>е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7155" y="4879358"/>
            <a:ext cx="38823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В</a:t>
            </a:r>
            <a:r>
              <a:rPr sz="1500" spc="25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Arial"/>
                <a:cs typeface="Arial"/>
              </a:rPr>
              <a:t>щ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Arial"/>
                <a:cs typeface="Arial"/>
              </a:rPr>
              <a:t>ф</a:t>
            </a:r>
            <a:r>
              <a:rPr sz="1500" spc="45" dirty="0">
                <a:latin typeface="Arial"/>
                <a:cs typeface="Arial"/>
              </a:rPr>
              <a:t>у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25" dirty="0">
                <a:latin typeface="Arial"/>
                <a:cs typeface="Arial"/>
              </a:rPr>
              <a:t>ц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-45" dirty="0">
                <a:latin typeface="Arial"/>
                <a:cs typeface="Arial"/>
              </a:rPr>
              <a:t>ї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Arial"/>
                <a:cs typeface="Arial"/>
              </a:rPr>
              <a:t>к</a:t>
            </a:r>
            <a:r>
              <a:rPr sz="1500" spc="55" dirty="0">
                <a:latin typeface="Arial"/>
                <a:cs typeface="Arial"/>
              </a:rPr>
              <a:t>о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-35" dirty="0">
                <a:latin typeface="Arial"/>
                <a:cs typeface="Arial"/>
              </a:rPr>
              <a:t>аен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Arial"/>
                <a:cs typeface="Arial"/>
              </a:rPr>
              <a:t>к</a:t>
            </a:r>
            <a:r>
              <a:rPr sz="1500" spc="55" dirty="0">
                <a:latin typeface="Arial"/>
                <a:cs typeface="Arial"/>
              </a:rPr>
              <a:t>о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15" dirty="0">
                <a:latin typeface="Arial"/>
                <a:cs typeface="Arial"/>
              </a:rPr>
              <a:t>л</a:t>
            </a:r>
            <a:r>
              <a:rPr sz="1500" spc="30" dirty="0">
                <a:latin typeface="Arial"/>
                <a:cs typeface="Arial"/>
              </a:rPr>
              <a:t>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7141" y="5564218"/>
            <a:ext cx="385572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800"/>
              </a:lnSpc>
            </a:pP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50" dirty="0">
                <a:latin typeface="Arial"/>
                <a:cs typeface="Arial"/>
              </a:rPr>
              <a:t>су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ні</a:t>
            </a:r>
            <a:r>
              <a:rPr sz="1500" spc="50" dirty="0">
                <a:latin typeface="Arial"/>
                <a:cs typeface="Arial"/>
              </a:rPr>
              <a:t>с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40" dirty="0">
                <a:latin typeface="Arial"/>
                <a:cs typeface="Arial"/>
              </a:rPr>
              <a:t>ь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-35" dirty="0">
                <a:latin typeface="Arial"/>
                <a:cs typeface="Arial"/>
              </a:rPr>
              <a:t>р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-65" dirty="0">
                <a:latin typeface="Arial"/>
                <a:cs typeface="Arial"/>
              </a:rPr>
              <a:t>б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х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Arial"/>
                <a:cs typeface="Arial"/>
              </a:rPr>
              <a:t>ч</a:t>
            </a:r>
            <a:r>
              <a:rPr sz="1500" spc="30" dirty="0">
                <a:latin typeface="Arial"/>
                <a:cs typeface="Arial"/>
              </a:rPr>
              <a:t>и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Arial"/>
                <a:cs typeface="Arial"/>
              </a:rPr>
              <a:t>сис</a:t>
            </a:r>
            <a:r>
              <a:rPr sz="1500" spc="110" dirty="0">
                <a:latin typeface="Arial"/>
                <a:cs typeface="Arial"/>
              </a:rPr>
              <a:t>т</a:t>
            </a:r>
            <a:r>
              <a:rPr sz="1500" spc="-35" dirty="0">
                <a:latin typeface="Arial"/>
                <a:cs typeface="Arial"/>
              </a:rPr>
              <a:t>е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-35" dirty="0">
                <a:latin typeface="Arial"/>
                <a:cs typeface="Arial"/>
              </a:rPr>
              <a:t>н</a:t>
            </a:r>
            <a:r>
              <a:rPr sz="1500" spc="50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х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ор</a:t>
            </a:r>
            <a:r>
              <a:rPr sz="1500" spc="50" dirty="0">
                <a:latin typeface="Arial"/>
                <a:cs typeface="Arial"/>
              </a:rPr>
              <a:t>у</a:t>
            </a:r>
            <a:r>
              <a:rPr sz="1500" spc="-20" dirty="0">
                <a:latin typeface="Arial"/>
                <a:cs typeface="Arial"/>
              </a:rPr>
              <a:t>ш</a:t>
            </a:r>
            <a:r>
              <a:rPr sz="1500" spc="-35" dirty="0">
                <a:latin typeface="Arial"/>
                <a:cs typeface="Arial"/>
              </a:rPr>
              <a:t>ен</a:t>
            </a:r>
            <a:r>
              <a:rPr sz="1500" spc="-40" dirty="0">
                <a:latin typeface="Arial"/>
                <a:cs typeface="Arial"/>
              </a:rPr>
              <a:t>ь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Arial"/>
                <a:cs typeface="Arial"/>
              </a:rPr>
              <a:t>з</a:t>
            </a:r>
            <a:r>
              <a:rPr sz="1500" spc="-5" dirty="0">
                <a:latin typeface="Arial"/>
                <a:cs typeface="Arial"/>
              </a:rPr>
              <a:t>а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-35" dirty="0">
                <a:latin typeface="Arial"/>
                <a:cs typeface="Arial"/>
              </a:rPr>
              <a:t>оно</a:t>
            </a:r>
            <a:r>
              <a:rPr sz="1500" spc="15" dirty="0">
                <a:latin typeface="Arial"/>
                <a:cs typeface="Arial"/>
              </a:rPr>
              <a:t>д</a:t>
            </a:r>
            <a:r>
              <a:rPr sz="1500" spc="-35" dirty="0">
                <a:latin typeface="Arial"/>
                <a:cs typeface="Arial"/>
              </a:rPr>
              <a:t>а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spc="70" dirty="0">
                <a:latin typeface="Arial"/>
                <a:cs typeface="Arial"/>
              </a:rPr>
              <a:t>ст</a:t>
            </a:r>
            <a:r>
              <a:rPr sz="1500" spc="-5" dirty="0">
                <a:latin typeface="Arial"/>
                <a:cs typeface="Arial"/>
              </a:rPr>
              <a:t>в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Arial"/>
                <a:cs typeface="Arial"/>
              </a:rPr>
              <a:t>п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8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я</a:t>
            </a:r>
            <a:r>
              <a:rPr sz="1500" spc="45" dirty="0">
                <a:latin typeface="Arial"/>
                <a:cs typeface="Arial"/>
              </a:rPr>
              <a:t>г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-45" dirty="0">
                <a:latin typeface="Arial"/>
                <a:cs typeface="Arial"/>
              </a:rPr>
              <a:t>м</a:t>
            </a:r>
            <a:r>
              <a:rPr sz="1500" spc="12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Arial"/>
                <a:cs typeface="Arial"/>
              </a:rPr>
              <a:t>о</a:t>
            </a:r>
            <a:r>
              <a:rPr sz="1500" spc="60" dirty="0">
                <a:latin typeface="Arial"/>
                <a:cs typeface="Arial"/>
              </a:rPr>
              <a:t>ст</a:t>
            </a:r>
            <a:r>
              <a:rPr sz="1500" spc="-20" dirty="0">
                <a:latin typeface="Arial"/>
                <a:cs typeface="Arial"/>
              </a:rPr>
              <a:t>а</a:t>
            </a:r>
            <a:r>
              <a:rPr sz="1500" spc="-35" dirty="0">
                <a:latin typeface="Arial"/>
                <a:cs typeface="Arial"/>
              </a:rPr>
              <a:t>нні</a:t>
            </a:r>
            <a:r>
              <a:rPr sz="1500" dirty="0">
                <a:latin typeface="Arial"/>
                <a:cs typeface="Arial"/>
              </a:rPr>
              <a:t>х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5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Arial"/>
                <a:cs typeface="Arial"/>
              </a:rPr>
              <a:t>ро</a:t>
            </a:r>
            <a:r>
              <a:rPr sz="1500" spc="135" dirty="0">
                <a:latin typeface="Arial"/>
                <a:cs typeface="Arial"/>
              </a:rPr>
              <a:t>к</a:t>
            </a:r>
            <a:r>
              <a:rPr sz="1500" spc="-35" dirty="0">
                <a:latin typeface="Arial"/>
                <a:cs typeface="Arial"/>
              </a:rPr>
              <a:t>і</a:t>
            </a:r>
            <a:r>
              <a:rPr sz="1500" spc="20" dirty="0"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6439" y="2241560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3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6850" y="4070354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9"/>
                </a:lnTo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9154" y="2266950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9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А</a:t>
            </a:r>
            <a:r>
              <a:rPr spc="30" dirty="0"/>
              <a:t>л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-10" dirty="0"/>
              <a:t>ри</a:t>
            </a:r>
            <a:r>
              <a:rPr spc="-20" dirty="0"/>
              <a:t>тм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35" dirty="0"/>
              <a:t>і</a:t>
            </a:r>
            <a:r>
              <a:rPr spc="-20" dirty="0"/>
              <a:t>й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0" dirty="0"/>
              <a:t>у</a:t>
            </a:r>
            <a:r>
              <a:rPr spc="-130" dirty="0"/>
              <a:t>ч</a:t>
            </a:r>
            <a:r>
              <a:rPr spc="-50" dirty="0"/>
              <a:t>ас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spc="295" dirty="0"/>
              <a:t>к</a:t>
            </a:r>
            <a:r>
              <a:rPr dirty="0"/>
              <a:t>а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50" dirty="0"/>
              <a:t>у</a:t>
            </a:r>
            <a:r>
              <a:rPr spc="105" dirty="0"/>
              <a:t>г</a:t>
            </a:r>
            <a:r>
              <a:rPr spc="5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8808" y="2262599"/>
            <a:ext cx="2808605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р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ту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0" dirty="0">
                <a:latin typeface="Arial"/>
                <a:cs typeface="Arial"/>
              </a:rPr>
              <a:t>ї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4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-40" dirty="0">
                <a:latin typeface="Arial"/>
                <a:cs typeface="Arial"/>
              </a:rPr>
              <a:t>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30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90" dirty="0">
                <a:latin typeface="Arial"/>
                <a:cs typeface="Arial"/>
              </a:rPr>
              <a:t>й</a:t>
            </a:r>
            <a:r>
              <a:rPr sz="1400" spc="-4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125" dirty="0">
                <a:latin typeface="Arial"/>
                <a:cs typeface="Arial"/>
              </a:rPr>
              <a:t>Ф</a:t>
            </a:r>
            <a:r>
              <a:rPr sz="1400" spc="40" dirty="0">
                <a:latin typeface="Arial"/>
                <a:cs typeface="Arial"/>
              </a:rPr>
              <a:t>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(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хто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н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5" dirty="0">
                <a:latin typeface="Arial"/>
                <a:cs typeface="Arial"/>
              </a:rPr>
              <a:t>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оро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)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3748" y="4526832"/>
            <a:ext cx="291719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-45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2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5" dirty="0">
                <a:latin typeface="Arial"/>
                <a:cs typeface="Arial"/>
              </a:rPr>
              <a:t>ш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щ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5" dirty="0">
                <a:latin typeface="Arial"/>
                <a:cs typeface="Arial"/>
              </a:rPr>
              <a:t>уть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3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ст</a:t>
            </a:r>
            <a:r>
              <a:rPr sz="1400" spc="30" dirty="0">
                <a:latin typeface="Arial"/>
                <a:cs typeface="Arial"/>
              </a:rPr>
              <a:t>е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50" dirty="0">
                <a:latin typeface="Arial"/>
                <a:cs typeface="Arial"/>
              </a:rPr>
              <a:t>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15" dirty="0">
                <a:latin typeface="Arial"/>
                <a:cs typeface="Arial"/>
              </a:rPr>
              <a:t>є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ра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10" dirty="0">
                <a:latin typeface="Arial"/>
                <a:cs typeface="Arial"/>
              </a:rPr>
              <a:t>у</a:t>
            </a:r>
            <a:r>
              <a:rPr sz="1400" spc="-35" dirty="0">
                <a:latin typeface="Arial"/>
                <a:cs typeface="Arial"/>
              </a:rPr>
              <a:t>д</a:t>
            </a:r>
            <a:r>
              <a:rPr sz="1400" spc="-40" dirty="0">
                <a:latin typeface="Arial"/>
                <a:cs typeface="Arial"/>
              </a:rPr>
              <a:t>ь</a:t>
            </a:r>
            <a:r>
              <a:rPr sz="1400" spc="30" dirty="0">
                <a:latin typeface="Arial"/>
                <a:cs typeface="Arial"/>
              </a:rPr>
              <a:t>-</a:t>
            </a:r>
            <a:r>
              <a:rPr sz="1400" spc="25" dirty="0">
                <a:latin typeface="Arial"/>
                <a:cs typeface="Arial"/>
              </a:rPr>
              <a:t>я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75" dirty="0">
                <a:latin typeface="Arial"/>
                <a:cs typeface="Arial"/>
              </a:rPr>
              <a:t>м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spc="55" dirty="0">
                <a:latin typeface="Arial"/>
                <a:cs typeface="Arial"/>
              </a:rPr>
              <a:t>т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40" dirty="0">
                <a:latin typeface="Arial"/>
                <a:cs typeface="Arial"/>
              </a:rPr>
              <a:t>ти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-45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9162" y="2118041"/>
            <a:ext cx="26822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на</a:t>
            </a:r>
            <a:r>
              <a:rPr sz="1400" spc="40" dirty="0">
                <a:latin typeface="Arial"/>
                <a:cs typeface="Arial"/>
              </a:rPr>
              <a:t>ю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4</a:t>
            </a:r>
            <a:r>
              <a:rPr sz="1400" spc="30" dirty="0">
                <a:latin typeface="Arial"/>
                <a:cs typeface="Arial"/>
              </a:rPr>
              <a:t>-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40" dirty="0">
                <a:latin typeface="Arial"/>
                <a:cs typeface="Arial"/>
              </a:rPr>
              <a:t>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9159" y="2321241"/>
            <a:ext cx="309880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02665" algn="l"/>
              </a:tabLst>
            </a:pP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2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у</a:t>
            </a:r>
            <a:r>
              <a:rPr sz="1400" spc="5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25" dirty="0">
                <a:latin typeface="Arial"/>
                <a:cs typeface="Arial"/>
              </a:rPr>
              <a:t>ст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ц</a:t>
            </a:r>
            <a:r>
              <a:rPr sz="1400" spc="-15" dirty="0">
                <a:latin typeface="Arial"/>
                <a:cs typeface="Arial"/>
              </a:rPr>
              <a:t>і</a:t>
            </a:r>
            <a:r>
              <a:rPr sz="1400" spc="10" dirty="0">
                <a:latin typeface="Arial"/>
                <a:cs typeface="Arial"/>
              </a:rPr>
              <a:t>й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15" dirty="0">
                <a:latin typeface="Arial"/>
                <a:cs typeface="Arial"/>
              </a:rPr>
              <a:t>т</a:t>
            </a:r>
            <a:r>
              <a:rPr sz="1400" spc="6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40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"/>
                <a:cs typeface="Arial"/>
              </a:rPr>
              <a:t>С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00" dirty="0">
                <a:latin typeface="Arial"/>
                <a:cs typeface="Arial"/>
              </a:rPr>
              <a:t>т</a:t>
            </a:r>
            <a:r>
              <a:rPr sz="1400" spc="12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ере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60" dirty="0">
                <a:latin typeface="Arial"/>
                <a:cs typeface="Arial"/>
              </a:rPr>
              <a:t>ч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5" dirty="0">
                <a:latin typeface="Arial"/>
                <a:cs typeface="Arial"/>
              </a:rPr>
              <a:t>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з</a:t>
            </a:r>
            <a:r>
              <a:rPr sz="1400" spc="50" dirty="0">
                <a:latin typeface="Arial"/>
                <a:cs typeface="Arial"/>
              </a:rPr>
              <a:t>а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ро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енн</a:t>
            </a:r>
            <a:r>
              <a:rPr sz="1400" spc="15" dirty="0">
                <a:latin typeface="Arial"/>
                <a:cs typeface="Arial"/>
              </a:rPr>
              <a:t>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но</a:t>
            </a:r>
            <a:r>
              <a:rPr sz="1400" spc="8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п</a:t>
            </a:r>
            <a:r>
              <a:rPr sz="1400" spc="20" dirty="0">
                <a:latin typeface="Arial"/>
                <a:cs typeface="Arial"/>
              </a:rPr>
              <a:t>ор</a:t>
            </a:r>
            <a:r>
              <a:rPr sz="1400" spc="15" dirty="0">
                <a:latin typeface="Arial"/>
                <a:cs typeface="Arial"/>
              </a:rPr>
              <a:t>т</a:t>
            </a:r>
            <a:r>
              <a:rPr sz="1400" spc="65" dirty="0">
                <a:latin typeface="Arial"/>
                <a:cs typeface="Arial"/>
              </a:rPr>
              <a:t>ф</a:t>
            </a:r>
            <a:r>
              <a:rPr sz="1400" spc="20" dirty="0">
                <a:latin typeface="Arial"/>
                <a:cs typeface="Arial"/>
              </a:rPr>
              <a:t>е</a:t>
            </a:r>
            <a:r>
              <a:rPr sz="1400" spc="-25" dirty="0">
                <a:latin typeface="Arial"/>
                <a:cs typeface="Arial"/>
              </a:rPr>
              <a:t>л</a:t>
            </a:r>
            <a:r>
              <a:rPr sz="1400" spc="40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Arial"/>
                <a:cs typeface="Arial"/>
              </a:rPr>
              <a:t>з</a:t>
            </a:r>
            <a:r>
              <a:rPr sz="1400" spc="75" dirty="0">
                <a:latin typeface="Arial"/>
                <a:cs typeface="Arial"/>
              </a:rPr>
              <a:t>г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30" dirty="0">
                <a:latin typeface="Arial"/>
                <a:cs typeface="Arial"/>
              </a:rPr>
              <a:t>д</a:t>
            </a:r>
            <a:r>
              <a:rPr sz="1400" spc="20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Arial"/>
                <a:cs typeface="Arial"/>
              </a:rPr>
              <a:t>ї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10" dirty="0">
                <a:latin typeface="Arial"/>
                <a:cs typeface="Arial"/>
              </a:rPr>
              <a:t>у</a:t>
            </a:r>
            <a:r>
              <a:rPr sz="1400" spc="-35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spc="50" dirty="0">
                <a:latin typeface="Arial"/>
                <a:cs typeface="Arial"/>
              </a:rPr>
              <a:t>р</a:t>
            </a:r>
            <a:r>
              <a:rPr sz="1400" spc="30" dirty="0">
                <a:latin typeface="Arial"/>
                <a:cs typeface="Arial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20" dirty="0">
                <a:latin typeface="Arial"/>
                <a:cs typeface="Arial"/>
              </a:rPr>
              <a:t>он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0" dirty="0">
                <a:latin typeface="Arial"/>
                <a:cs typeface="Arial"/>
              </a:rPr>
              <a:t>ер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ий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Arial"/>
                <a:cs typeface="Arial"/>
              </a:rPr>
              <a:t>з</a:t>
            </a:r>
            <a:r>
              <a:rPr sz="1400" spc="65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50" dirty="0">
                <a:latin typeface="Arial"/>
                <a:cs typeface="Arial"/>
              </a:rPr>
              <a:t>ж</a:t>
            </a:r>
            <a:r>
              <a:rPr sz="1400" spc="20" dirty="0">
                <a:latin typeface="Arial"/>
                <a:cs typeface="Arial"/>
              </a:rPr>
              <a:t>ен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spc="30" dirty="0">
                <a:latin typeface="Arial"/>
                <a:cs typeface="Arial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Arial"/>
                <a:cs typeface="Arial"/>
              </a:rPr>
              <a:t>а</a:t>
            </a:r>
            <a:r>
              <a:rPr sz="1400" spc="180" dirty="0">
                <a:latin typeface="Arial"/>
                <a:cs typeface="Arial"/>
              </a:rPr>
              <a:t>к</a:t>
            </a:r>
            <a:r>
              <a:rPr sz="1400" spc="35" dirty="0">
                <a:latin typeface="Arial"/>
                <a:cs typeface="Arial"/>
              </a:rPr>
              <a:t>т</a:t>
            </a:r>
            <a:r>
              <a:rPr sz="1400" spc="25" dirty="0">
                <a:latin typeface="Arial"/>
                <a:cs typeface="Arial"/>
              </a:rPr>
              <a:t>и</a:t>
            </a:r>
            <a:r>
              <a:rPr sz="1400" spc="50" dirty="0">
                <a:latin typeface="Arial"/>
                <a:cs typeface="Arial"/>
              </a:rPr>
              <a:t>в</a:t>
            </a:r>
            <a:r>
              <a:rPr sz="1400" spc="20" dirty="0">
                <a:latin typeface="Arial"/>
                <a:cs typeface="Arial"/>
              </a:rPr>
              <a:t>н</a:t>
            </a:r>
            <a:r>
              <a:rPr sz="1400" spc="10" dirty="0">
                <a:latin typeface="Arial"/>
                <a:cs typeface="Arial"/>
              </a:rPr>
              <a:t>ий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554" y="4070354"/>
            <a:ext cx="11092815" cy="0"/>
          </a:xfrm>
          <a:custGeom>
            <a:avLst/>
            <a:gdLst/>
            <a:ahLst/>
            <a:cxnLst/>
            <a:rect l="l" t="t" r="r" b="b"/>
            <a:pathLst>
              <a:path w="11092815">
                <a:moveTo>
                  <a:pt x="0" y="0"/>
                </a:moveTo>
                <a:lnTo>
                  <a:pt x="11092531" y="0"/>
                </a:lnTo>
              </a:path>
            </a:pathLst>
          </a:custGeom>
          <a:ln w="380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1650" y="3740139"/>
            <a:ext cx="635000" cy="635635"/>
          </a:xfrm>
          <a:custGeom>
            <a:avLst/>
            <a:gdLst/>
            <a:ahLst/>
            <a:cxnLst/>
            <a:rect l="l" t="t" r="r" b="b"/>
            <a:pathLst>
              <a:path w="635000" h="635635">
                <a:moveTo>
                  <a:pt x="317504" y="0"/>
                </a:moveTo>
                <a:lnTo>
                  <a:pt x="266002" y="4155"/>
                </a:lnTo>
                <a:lnTo>
                  <a:pt x="217147" y="16187"/>
                </a:lnTo>
                <a:lnTo>
                  <a:pt x="171591" y="35440"/>
                </a:lnTo>
                <a:lnTo>
                  <a:pt x="129989" y="61261"/>
                </a:lnTo>
                <a:lnTo>
                  <a:pt x="92994" y="92997"/>
                </a:lnTo>
                <a:lnTo>
                  <a:pt x="61259" y="129993"/>
                </a:lnTo>
                <a:lnTo>
                  <a:pt x="35438" y="171596"/>
                </a:lnTo>
                <a:lnTo>
                  <a:pt x="16186" y="217152"/>
                </a:lnTo>
                <a:lnTo>
                  <a:pt x="4155" y="266008"/>
                </a:lnTo>
                <a:lnTo>
                  <a:pt x="0" y="317510"/>
                </a:lnTo>
                <a:lnTo>
                  <a:pt x="1052" y="343550"/>
                </a:lnTo>
                <a:lnTo>
                  <a:pt x="9227" y="393810"/>
                </a:lnTo>
                <a:lnTo>
                  <a:pt x="24950" y="441097"/>
                </a:lnTo>
                <a:lnTo>
                  <a:pt x="47568" y="484758"/>
                </a:lnTo>
                <a:lnTo>
                  <a:pt x="76428" y="524139"/>
                </a:lnTo>
                <a:lnTo>
                  <a:pt x="110875" y="558585"/>
                </a:lnTo>
                <a:lnTo>
                  <a:pt x="150255" y="587445"/>
                </a:lnTo>
                <a:lnTo>
                  <a:pt x="193916" y="610063"/>
                </a:lnTo>
                <a:lnTo>
                  <a:pt x="241203" y="625786"/>
                </a:lnTo>
                <a:lnTo>
                  <a:pt x="291463" y="633961"/>
                </a:lnTo>
                <a:lnTo>
                  <a:pt x="317504" y="635014"/>
                </a:lnTo>
                <a:lnTo>
                  <a:pt x="343542" y="633961"/>
                </a:lnTo>
                <a:lnTo>
                  <a:pt x="393799" y="625786"/>
                </a:lnTo>
                <a:lnTo>
                  <a:pt x="441084" y="610063"/>
                </a:lnTo>
                <a:lnTo>
                  <a:pt x="484743" y="587445"/>
                </a:lnTo>
                <a:lnTo>
                  <a:pt x="524122" y="558585"/>
                </a:lnTo>
                <a:lnTo>
                  <a:pt x="558568" y="524139"/>
                </a:lnTo>
                <a:lnTo>
                  <a:pt x="587427" y="484758"/>
                </a:lnTo>
                <a:lnTo>
                  <a:pt x="610045" y="441097"/>
                </a:lnTo>
                <a:lnTo>
                  <a:pt x="625768" y="393810"/>
                </a:lnTo>
                <a:lnTo>
                  <a:pt x="633943" y="343550"/>
                </a:lnTo>
                <a:lnTo>
                  <a:pt x="634995" y="317510"/>
                </a:lnTo>
                <a:lnTo>
                  <a:pt x="633943" y="291469"/>
                </a:lnTo>
                <a:lnTo>
                  <a:pt x="625768" y="241209"/>
                </a:lnTo>
                <a:lnTo>
                  <a:pt x="610045" y="193921"/>
                </a:lnTo>
                <a:lnTo>
                  <a:pt x="587427" y="150260"/>
                </a:lnTo>
                <a:lnTo>
                  <a:pt x="558568" y="110878"/>
                </a:lnTo>
                <a:lnTo>
                  <a:pt x="524122" y="76430"/>
                </a:lnTo>
                <a:lnTo>
                  <a:pt x="484743" y="47570"/>
                </a:lnTo>
                <a:lnTo>
                  <a:pt x="441084" y="24951"/>
                </a:lnTo>
                <a:lnTo>
                  <a:pt x="393799" y="9227"/>
                </a:lnTo>
                <a:lnTo>
                  <a:pt x="343542" y="1052"/>
                </a:lnTo>
                <a:lnTo>
                  <a:pt x="317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1650" y="3740139"/>
            <a:ext cx="635000" cy="635635"/>
          </a:xfrm>
          <a:custGeom>
            <a:avLst/>
            <a:gdLst/>
            <a:ahLst/>
            <a:cxnLst/>
            <a:rect l="l" t="t" r="r" b="b"/>
            <a:pathLst>
              <a:path w="635000" h="635635">
                <a:moveTo>
                  <a:pt x="0" y="317510"/>
                </a:moveTo>
                <a:lnTo>
                  <a:pt x="4155" y="266008"/>
                </a:lnTo>
                <a:lnTo>
                  <a:pt x="16186" y="217152"/>
                </a:lnTo>
                <a:lnTo>
                  <a:pt x="35438" y="171596"/>
                </a:lnTo>
                <a:lnTo>
                  <a:pt x="61259" y="129993"/>
                </a:lnTo>
                <a:lnTo>
                  <a:pt x="92994" y="92997"/>
                </a:lnTo>
                <a:lnTo>
                  <a:pt x="129989" y="61261"/>
                </a:lnTo>
                <a:lnTo>
                  <a:pt x="171591" y="35440"/>
                </a:lnTo>
                <a:lnTo>
                  <a:pt x="217147" y="16187"/>
                </a:lnTo>
                <a:lnTo>
                  <a:pt x="266002" y="4155"/>
                </a:lnTo>
                <a:lnTo>
                  <a:pt x="317504" y="0"/>
                </a:lnTo>
                <a:lnTo>
                  <a:pt x="343542" y="1052"/>
                </a:lnTo>
                <a:lnTo>
                  <a:pt x="393799" y="9227"/>
                </a:lnTo>
                <a:lnTo>
                  <a:pt x="441084" y="24951"/>
                </a:lnTo>
                <a:lnTo>
                  <a:pt x="484743" y="47570"/>
                </a:lnTo>
                <a:lnTo>
                  <a:pt x="524122" y="76430"/>
                </a:lnTo>
                <a:lnTo>
                  <a:pt x="558568" y="110878"/>
                </a:lnTo>
                <a:lnTo>
                  <a:pt x="587427" y="150260"/>
                </a:lnTo>
                <a:lnTo>
                  <a:pt x="610045" y="193921"/>
                </a:lnTo>
                <a:lnTo>
                  <a:pt x="625768" y="241209"/>
                </a:lnTo>
                <a:lnTo>
                  <a:pt x="633943" y="291469"/>
                </a:lnTo>
                <a:lnTo>
                  <a:pt x="634995" y="317510"/>
                </a:lnTo>
                <a:lnTo>
                  <a:pt x="633943" y="343550"/>
                </a:lnTo>
                <a:lnTo>
                  <a:pt x="625768" y="393810"/>
                </a:lnTo>
                <a:lnTo>
                  <a:pt x="610045" y="441097"/>
                </a:lnTo>
                <a:lnTo>
                  <a:pt x="587427" y="484758"/>
                </a:lnTo>
                <a:lnTo>
                  <a:pt x="558568" y="524139"/>
                </a:lnTo>
                <a:lnTo>
                  <a:pt x="524122" y="558585"/>
                </a:lnTo>
                <a:lnTo>
                  <a:pt x="484743" y="587445"/>
                </a:lnTo>
                <a:lnTo>
                  <a:pt x="441084" y="610063"/>
                </a:lnTo>
                <a:lnTo>
                  <a:pt x="393799" y="625786"/>
                </a:lnTo>
                <a:lnTo>
                  <a:pt x="343542" y="633961"/>
                </a:lnTo>
                <a:lnTo>
                  <a:pt x="317504" y="635014"/>
                </a:lnTo>
                <a:lnTo>
                  <a:pt x="291463" y="633961"/>
                </a:lnTo>
                <a:lnTo>
                  <a:pt x="241203" y="625786"/>
                </a:lnTo>
                <a:lnTo>
                  <a:pt x="193916" y="610063"/>
                </a:lnTo>
                <a:lnTo>
                  <a:pt x="150255" y="587445"/>
                </a:lnTo>
                <a:lnTo>
                  <a:pt x="110875" y="558585"/>
                </a:lnTo>
                <a:lnTo>
                  <a:pt x="76428" y="524139"/>
                </a:lnTo>
                <a:lnTo>
                  <a:pt x="47568" y="484758"/>
                </a:lnTo>
                <a:lnTo>
                  <a:pt x="24950" y="441097"/>
                </a:lnTo>
                <a:lnTo>
                  <a:pt x="9227" y="393810"/>
                </a:lnTo>
                <a:lnTo>
                  <a:pt x="1052" y="343550"/>
                </a:lnTo>
                <a:lnTo>
                  <a:pt x="0" y="317510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04073" y="4159065"/>
            <a:ext cx="800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65" dirty="0">
                <a:solidFill>
                  <a:srgbClr val="A1214D"/>
                </a:solidFill>
                <a:latin typeface="Arial"/>
                <a:cs typeface="Arial"/>
              </a:rPr>
              <a:t>Кр</a:t>
            </a:r>
            <a:r>
              <a:rPr sz="1800" b="1" spc="6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800" b="1" spc="19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800" b="1" spc="5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1214D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46660" y="3740139"/>
            <a:ext cx="635000" cy="622300"/>
          </a:xfrm>
          <a:custGeom>
            <a:avLst/>
            <a:gdLst/>
            <a:ahLst/>
            <a:cxnLst/>
            <a:rect l="l" t="t" r="r" b="b"/>
            <a:pathLst>
              <a:path w="635000" h="622300">
                <a:moveTo>
                  <a:pt x="317479" y="0"/>
                </a:moveTo>
                <a:lnTo>
                  <a:pt x="265979" y="4072"/>
                </a:lnTo>
                <a:lnTo>
                  <a:pt x="217126" y="15864"/>
                </a:lnTo>
                <a:lnTo>
                  <a:pt x="171574" y="34733"/>
                </a:lnTo>
                <a:lnTo>
                  <a:pt x="129975" y="60038"/>
                </a:lnTo>
                <a:lnTo>
                  <a:pt x="92983" y="91140"/>
                </a:lnTo>
                <a:lnTo>
                  <a:pt x="61251" y="127398"/>
                </a:lnTo>
                <a:lnTo>
                  <a:pt x="35434" y="168169"/>
                </a:lnTo>
                <a:lnTo>
                  <a:pt x="16184" y="212815"/>
                </a:lnTo>
                <a:lnTo>
                  <a:pt x="4154" y="260693"/>
                </a:lnTo>
                <a:lnTo>
                  <a:pt x="0" y="311164"/>
                </a:lnTo>
                <a:lnTo>
                  <a:pt x="1052" y="336683"/>
                </a:lnTo>
                <a:lnTo>
                  <a:pt x="9226" y="385936"/>
                </a:lnTo>
                <a:lnTo>
                  <a:pt x="24947" y="432277"/>
                </a:lnTo>
                <a:lnTo>
                  <a:pt x="47562" y="475063"/>
                </a:lnTo>
                <a:lnTo>
                  <a:pt x="76418" y="513655"/>
                </a:lnTo>
                <a:lnTo>
                  <a:pt x="110862" y="547412"/>
                </a:lnTo>
                <a:lnTo>
                  <a:pt x="150239" y="575693"/>
                </a:lnTo>
                <a:lnTo>
                  <a:pt x="193897" y="597859"/>
                </a:lnTo>
                <a:lnTo>
                  <a:pt x="241181" y="613267"/>
                </a:lnTo>
                <a:lnTo>
                  <a:pt x="291439" y="621278"/>
                </a:lnTo>
                <a:lnTo>
                  <a:pt x="317479" y="622310"/>
                </a:lnTo>
                <a:lnTo>
                  <a:pt x="343519" y="621278"/>
                </a:lnTo>
                <a:lnTo>
                  <a:pt x="393779" y="613267"/>
                </a:lnTo>
                <a:lnTo>
                  <a:pt x="441067" y="597859"/>
                </a:lnTo>
                <a:lnTo>
                  <a:pt x="484728" y="575693"/>
                </a:lnTo>
                <a:lnTo>
                  <a:pt x="524110" y="547412"/>
                </a:lnTo>
                <a:lnTo>
                  <a:pt x="558557" y="513655"/>
                </a:lnTo>
                <a:lnTo>
                  <a:pt x="587418" y="475063"/>
                </a:lnTo>
                <a:lnTo>
                  <a:pt x="610037" y="432277"/>
                </a:lnTo>
                <a:lnTo>
                  <a:pt x="625761" y="385936"/>
                </a:lnTo>
                <a:lnTo>
                  <a:pt x="633937" y="336683"/>
                </a:lnTo>
                <a:lnTo>
                  <a:pt x="634989" y="311164"/>
                </a:lnTo>
                <a:lnTo>
                  <a:pt x="633937" y="285645"/>
                </a:lnTo>
                <a:lnTo>
                  <a:pt x="625761" y="236390"/>
                </a:lnTo>
                <a:lnTo>
                  <a:pt x="610037" y="190048"/>
                </a:lnTo>
                <a:lnTo>
                  <a:pt x="587418" y="147259"/>
                </a:lnTo>
                <a:lnTo>
                  <a:pt x="558557" y="108665"/>
                </a:lnTo>
                <a:lnTo>
                  <a:pt x="524110" y="74905"/>
                </a:lnTo>
                <a:lnTo>
                  <a:pt x="484728" y="46621"/>
                </a:lnTo>
                <a:lnTo>
                  <a:pt x="441067" y="24453"/>
                </a:lnTo>
                <a:lnTo>
                  <a:pt x="393779" y="9043"/>
                </a:lnTo>
                <a:lnTo>
                  <a:pt x="343519" y="1031"/>
                </a:lnTo>
                <a:lnTo>
                  <a:pt x="317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6660" y="3740139"/>
            <a:ext cx="635000" cy="622300"/>
          </a:xfrm>
          <a:custGeom>
            <a:avLst/>
            <a:gdLst/>
            <a:ahLst/>
            <a:cxnLst/>
            <a:rect l="l" t="t" r="r" b="b"/>
            <a:pathLst>
              <a:path w="635000" h="622300">
                <a:moveTo>
                  <a:pt x="0" y="311164"/>
                </a:moveTo>
                <a:lnTo>
                  <a:pt x="4154" y="260693"/>
                </a:lnTo>
                <a:lnTo>
                  <a:pt x="16184" y="212815"/>
                </a:lnTo>
                <a:lnTo>
                  <a:pt x="35434" y="168169"/>
                </a:lnTo>
                <a:lnTo>
                  <a:pt x="61251" y="127398"/>
                </a:lnTo>
                <a:lnTo>
                  <a:pt x="92983" y="91140"/>
                </a:lnTo>
                <a:lnTo>
                  <a:pt x="129975" y="60038"/>
                </a:lnTo>
                <a:lnTo>
                  <a:pt x="171574" y="34733"/>
                </a:lnTo>
                <a:lnTo>
                  <a:pt x="217126" y="15864"/>
                </a:lnTo>
                <a:lnTo>
                  <a:pt x="265979" y="4072"/>
                </a:lnTo>
                <a:lnTo>
                  <a:pt x="317479" y="0"/>
                </a:lnTo>
                <a:lnTo>
                  <a:pt x="343519" y="1031"/>
                </a:lnTo>
                <a:lnTo>
                  <a:pt x="393779" y="9043"/>
                </a:lnTo>
                <a:lnTo>
                  <a:pt x="441067" y="24453"/>
                </a:lnTo>
                <a:lnTo>
                  <a:pt x="484728" y="46621"/>
                </a:lnTo>
                <a:lnTo>
                  <a:pt x="524110" y="74905"/>
                </a:lnTo>
                <a:lnTo>
                  <a:pt x="558557" y="108665"/>
                </a:lnTo>
                <a:lnTo>
                  <a:pt x="587418" y="147259"/>
                </a:lnTo>
                <a:lnTo>
                  <a:pt x="610037" y="190048"/>
                </a:lnTo>
                <a:lnTo>
                  <a:pt x="625761" y="236390"/>
                </a:lnTo>
                <a:lnTo>
                  <a:pt x="633937" y="285645"/>
                </a:lnTo>
                <a:lnTo>
                  <a:pt x="634989" y="311164"/>
                </a:lnTo>
                <a:lnTo>
                  <a:pt x="633937" y="336683"/>
                </a:lnTo>
                <a:lnTo>
                  <a:pt x="625761" y="385936"/>
                </a:lnTo>
                <a:lnTo>
                  <a:pt x="610037" y="432277"/>
                </a:lnTo>
                <a:lnTo>
                  <a:pt x="587418" y="475063"/>
                </a:lnTo>
                <a:lnTo>
                  <a:pt x="558557" y="513655"/>
                </a:lnTo>
                <a:lnTo>
                  <a:pt x="524110" y="547412"/>
                </a:lnTo>
                <a:lnTo>
                  <a:pt x="484728" y="575693"/>
                </a:lnTo>
                <a:lnTo>
                  <a:pt x="441067" y="597859"/>
                </a:lnTo>
                <a:lnTo>
                  <a:pt x="393779" y="613267"/>
                </a:lnTo>
                <a:lnTo>
                  <a:pt x="343519" y="621278"/>
                </a:lnTo>
                <a:lnTo>
                  <a:pt x="317479" y="622310"/>
                </a:lnTo>
                <a:lnTo>
                  <a:pt x="291439" y="621278"/>
                </a:lnTo>
                <a:lnTo>
                  <a:pt x="241181" y="613267"/>
                </a:lnTo>
                <a:lnTo>
                  <a:pt x="193897" y="597859"/>
                </a:lnTo>
                <a:lnTo>
                  <a:pt x="150239" y="575693"/>
                </a:lnTo>
                <a:lnTo>
                  <a:pt x="110862" y="547412"/>
                </a:lnTo>
                <a:lnTo>
                  <a:pt x="76418" y="513655"/>
                </a:lnTo>
                <a:lnTo>
                  <a:pt x="47562" y="475063"/>
                </a:lnTo>
                <a:lnTo>
                  <a:pt x="24947" y="432277"/>
                </a:lnTo>
                <a:lnTo>
                  <a:pt x="9226" y="385936"/>
                </a:lnTo>
                <a:lnTo>
                  <a:pt x="1052" y="336683"/>
                </a:lnTo>
                <a:lnTo>
                  <a:pt x="0" y="311164"/>
                </a:lnTo>
                <a:close/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97516" y="3740829"/>
            <a:ext cx="800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65" dirty="0">
                <a:solidFill>
                  <a:srgbClr val="153D94"/>
                </a:solidFill>
                <a:latin typeface="Arial"/>
                <a:cs typeface="Arial"/>
              </a:rPr>
              <a:t>Кр</a:t>
            </a:r>
            <a:r>
              <a:rPr sz="1800" b="1" spc="6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800" b="1" spc="19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800" b="1" spc="5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53D94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21639" y="372746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4" h="635000">
                <a:moveTo>
                  <a:pt x="317510" y="0"/>
                </a:moveTo>
                <a:lnTo>
                  <a:pt x="266009" y="4155"/>
                </a:lnTo>
                <a:lnTo>
                  <a:pt x="217154" y="16185"/>
                </a:lnTo>
                <a:lnTo>
                  <a:pt x="171597" y="35437"/>
                </a:lnTo>
                <a:lnTo>
                  <a:pt x="129994" y="61256"/>
                </a:lnTo>
                <a:lnTo>
                  <a:pt x="92998" y="92989"/>
                </a:lnTo>
                <a:lnTo>
                  <a:pt x="61262" y="129982"/>
                </a:lnTo>
                <a:lnTo>
                  <a:pt x="35440" y="171582"/>
                </a:lnTo>
                <a:lnTo>
                  <a:pt x="16187" y="217135"/>
                </a:lnTo>
                <a:lnTo>
                  <a:pt x="4155" y="265987"/>
                </a:lnTo>
                <a:lnTo>
                  <a:pt x="0" y="317485"/>
                </a:lnTo>
                <a:lnTo>
                  <a:pt x="1052" y="343526"/>
                </a:lnTo>
                <a:lnTo>
                  <a:pt x="9227" y="393786"/>
                </a:lnTo>
                <a:lnTo>
                  <a:pt x="24952" y="441073"/>
                </a:lnTo>
                <a:lnTo>
                  <a:pt x="47571" y="484734"/>
                </a:lnTo>
                <a:lnTo>
                  <a:pt x="76431" y="524114"/>
                </a:lnTo>
                <a:lnTo>
                  <a:pt x="110879" y="558561"/>
                </a:lnTo>
                <a:lnTo>
                  <a:pt x="150261" y="587420"/>
                </a:lnTo>
                <a:lnTo>
                  <a:pt x="193922" y="610039"/>
                </a:lnTo>
                <a:lnTo>
                  <a:pt x="241210" y="625762"/>
                </a:lnTo>
                <a:lnTo>
                  <a:pt x="291470" y="633937"/>
                </a:lnTo>
                <a:lnTo>
                  <a:pt x="317510" y="634989"/>
                </a:lnTo>
                <a:lnTo>
                  <a:pt x="343550" y="633937"/>
                </a:lnTo>
                <a:lnTo>
                  <a:pt x="393810" y="625762"/>
                </a:lnTo>
                <a:lnTo>
                  <a:pt x="441097" y="610039"/>
                </a:lnTo>
                <a:lnTo>
                  <a:pt x="484758" y="587420"/>
                </a:lnTo>
                <a:lnTo>
                  <a:pt x="524140" y="558561"/>
                </a:lnTo>
                <a:lnTo>
                  <a:pt x="558588" y="524114"/>
                </a:lnTo>
                <a:lnTo>
                  <a:pt x="587448" y="484734"/>
                </a:lnTo>
                <a:lnTo>
                  <a:pt x="610068" y="441073"/>
                </a:lnTo>
                <a:lnTo>
                  <a:pt x="625792" y="393786"/>
                </a:lnTo>
                <a:lnTo>
                  <a:pt x="633967" y="343526"/>
                </a:lnTo>
                <a:lnTo>
                  <a:pt x="635020" y="317485"/>
                </a:lnTo>
                <a:lnTo>
                  <a:pt x="633967" y="291447"/>
                </a:lnTo>
                <a:lnTo>
                  <a:pt x="625792" y="241190"/>
                </a:lnTo>
                <a:lnTo>
                  <a:pt x="610068" y="193906"/>
                </a:lnTo>
                <a:lnTo>
                  <a:pt x="587448" y="150247"/>
                </a:lnTo>
                <a:lnTo>
                  <a:pt x="558588" y="110869"/>
                </a:lnTo>
                <a:lnTo>
                  <a:pt x="524140" y="76424"/>
                </a:lnTo>
                <a:lnTo>
                  <a:pt x="484758" y="47566"/>
                </a:lnTo>
                <a:lnTo>
                  <a:pt x="441097" y="24949"/>
                </a:lnTo>
                <a:lnTo>
                  <a:pt x="393810" y="9226"/>
                </a:lnTo>
                <a:lnTo>
                  <a:pt x="343550" y="1052"/>
                </a:lnTo>
                <a:lnTo>
                  <a:pt x="317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1639" y="372746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4" h="635000">
                <a:moveTo>
                  <a:pt x="0" y="317485"/>
                </a:moveTo>
                <a:lnTo>
                  <a:pt x="4155" y="265987"/>
                </a:lnTo>
                <a:lnTo>
                  <a:pt x="16187" y="217135"/>
                </a:lnTo>
                <a:lnTo>
                  <a:pt x="35440" y="171582"/>
                </a:lnTo>
                <a:lnTo>
                  <a:pt x="61262" y="129982"/>
                </a:lnTo>
                <a:lnTo>
                  <a:pt x="92998" y="92989"/>
                </a:lnTo>
                <a:lnTo>
                  <a:pt x="129994" y="61256"/>
                </a:lnTo>
                <a:lnTo>
                  <a:pt x="171597" y="35437"/>
                </a:lnTo>
                <a:lnTo>
                  <a:pt x="217154" y="16185"/>
                </a:lnTo>
                <a:lnTo>
                  <a:pt x="266009" y="4155"/>
                </a:lnTo>
                <a:lnTo>
                  <a:pt x="317510" y="0"/>
                </a:lnTo>
                <a:lnTo>
                  <a:pt x="343550" y="1052"/>
                </a:lnTo>
                <a:lnTo>
                  <a:pt x="393810" y="9226"/>
                </a:lnTo>
                <a:lnTo>
                  <a:pt x="441097" y="24949"/>
                </a:lnTo>
                <a:lnTo>
                  <a:pt x="484758" y="47566"/>
                </a:lnTo>
                <a:lnTo>
                  <a:pt x="524140" y="76424"/>
                </a:lnTo>
                <a:lnTo>
                  <a:pt x="558588" y="110869"/>
                </a:lnTo>
                <a:lnTo>
                  <a:pt x="587448" y="150247"/>
                </a:lnTo>
                <a:lnTo>
                  <a:pt x="610068" y="193906"/>
                </a:lnTo>
                <a:lnTo>
                  <a:pt x="625792" y="241190"/>
                </a:lnTo>
                <a:lnTo>
                  <a:pt x="633967" y="291447"/>
                </a:lnTo>
                <a:lnTo>
                  <a:pt x="635020" y="317485"/>
                </a:lnTo>
                <a:lnTo>
                  <a:pt x="633967" y="343526"/>
                </a:lnTo>
                <a:lnTo>
                  <a:pt x="625792" y="393786"/>
                </a:lnTo>
                <a:lnTo>
                  <a:pt x="610068" y="441073"/>
                </a:lnTo>
                <a:lnTo>
                  <a:pt x="587448" y="484734"/>
                </a:lnTo>
                <a:lnTo>
                  <a:pt x="558588" y="524114"/>
                </a:lnTo>
                <a:lnTo>
                  <a:pt x="524140" y="558561"/>
                </a:lnTo>
                <a:lnTo>
                  <a:pt x="484758" y="587420"/>
                </a:lnTo>
                <a:lnTo>
                  <a:pt x="441097" y="610039"/>
                </a:lnTo>
                <a:lnTo>
                  <a:pt x="393810" y="625762"/>
                </a:lnTo>
                <a:lnTo>
                  <a:pt x="343550" y="633937"/>
                </a:lnTo>
                <a:lnTo>
                  <a:pt x="317510" y="634989"/>
                </a:lnTo>
                <a:lnTo>
                  <a:pt x="291470" y="633937"/>
                </a:lnTo>
                <a:lnTo>
                  <a:pt x="241210" y="625762"/>
                </a:lnTo>
                <a:lnTo>
                  <a:pt x="193922" y="610039"/>
                </a:lnTo>
                <a:lnTo>
                  <a:pt x="150261" y="587420"/>
                </a:lnTo>
                <a:lnTo>
                  <a:pt x="110879" y="558561"/>
                </a:lnTo>
                <a:lnTo>
                  <a:pt x="76431" y="524114"/>
                </a:lnTo>
                <a:lnTo>
                  <a:pt x="47571" y="484734"/>
                </a:lnTo>
                <a:lnTo>
                  <a:pt x="24952" y="441073"/>
                </a:lnTo>
                <a:lnTo>
                  <a:pt x="9227" y="393786"/>
                </a:lnTo>
                <a:lnTo>
                  <a:pt x="1052" y="343526"/>
                </a:lnTo>
                <a:lnTo>
                  <a:pt x="0" y="317485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54396" y="4159065"/>
            <a:ext cx="800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65" dirty="0">
                <a:solidFill>
                  <a:srgbClr val="FFB106"/>
                </a:solidFill>
                <a:latin typeface="Arial"/>
                <a:cs typeface="Arial"/>
              </a:rPr>
              <a:t>Кр</a:t>
            </a:r>
            <a:r>
              <a:rPr sz="1800" b="1" spc="6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800" b="1" spc="19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800" b="1" spc="5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B10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1200" y="21717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632" y="0"/>
                </a:moveTo>
                <a:lnTo>
                  <a:pt x="65721" y="8572"/>
                </a:lnTo>
                <a:lnTo>
                  <a:pt x="31511" y="31727"/>
                </a:lnTo>
                <a:lnTo>
                  <a:pt x="8453" y="66008"/>
                </a:lnTo>
                <a:lnTo>
                  <a:pt x="0" y="107959"/>
                </a:lnTo>
                <a:lnTo>
                  <a:pt x="3" y="108887"/>
                </a:lnTo>
                <a:lnTo>
                  <a:pt x="8752" y="150577"/>
                </a:lnTo>
                <a:lnTo>
                  <a:pt x="32018" y="184584"/>
                </a:lnTo>
                <a:lnTo>
                  <a:pt x="66455" y="207493"/>
                </a:lnTo>
                <a:lnTo>
                  <a:pt x="108717" y="215886"/>
                </a:lnTo>
                <a:lnTo>
                  <a:pt x="123275" y="214810"/>
                </a:lnTo>
                <a:lnTo>
                  <a:pt x="162844" y="200893"/>
                </a:lnTo>
                <a:lnTo>
                  <a:pt x="193585" y="173567"/>
                </a:lnTo>
                <a:lnTo>
                  <a:pt x="212071" y="136203"/>
                </a:lnTo>
                <a:lnTo>
                  <a:pt x="215894" y="107382"/>
                </a:lnTo>
                <a:lnTo>
                  <a:pt x="214839" y="92801"/>
                </a:lnTo>
                <a:lnTo>
                  <a:pt x="200964" y="53163"/>
                </a:lnTo>
                <a:lnTo>
                  <a:pt x="173673" y="22359"/>
                </a:lnTo>
                <a:lnTo>
                  <a:pt x="136374" y="3832"/>
                </a:lnTo>
                <a:lnTo>
                  <a:pt x="107632" y="0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68889" y="5740396"/>
            <a:ext cx="216535" cy="215900"/>
          </a:xfrm>
          <a:custGeom>
            <a:avLst/>
            <a:gdLst/>
            <a:ahLst/>
            <a:cxnLst/>
            <a:rect l="l" t="t" r="r" b="b"/>
            <a:pathLst>
              <a:path w="216535" h="215900">
                <a:moveTo>
                  <a:pt x="107638" y="0"/>
                </a:moveTo>
                <a:lnTo>
                  <a:pt x="65730" y="8572"/>
                </a:lnTo>
                <a:lnTo>
                  <a:pt x="31517" y="31726"/>
                </a:lnTo>
                <a:lnTo>
                  <a:pt x="8455" y="66004"/>
                </a:lnTo>
                <a:lnTo>
                  <a:pt x="0" y="107953"/>
                </a:lnTo>
                <a:lnTo>
                  <a:pt x="4" y="108942"/>
                </a:lnTo>
                <a:lnTo>
                  <a:pt x="8772" y="150613"/>
                </a:lnTo>
                <a:lnTo>
                  <a:pt x="32050" y="184609"/>
                </a:lnTo>
                <a:lnTo>
                  <a:pt x="66496" y="207512"/>
                </a:lnTo>
                <a:lnTo>
                  <a:pt x="108766" y="215904"/>
                </a:lnTo>
                <a:lnTo>
                  <a:pt x="123321" y="214822"/>
                </a:lnTo>
                <a:lnTo>
                  <a:pt x="162879" y="200890"/>
                </a:lnTo>
                <a:lnTo>
                  <a:pt x="193614" y="173553"/>
                </a:lnTo>
                <a:lnTo>
                  <a:pt x="212096" y="136185"/>
                </a:lnTo>
                <a:lnTo>
                  <a:pt x="215918" y="107366"/>
                </a:lnTo>
                <a:lnTo>
                  <a:pt x="214862" y="92787"/>
                </a:lnTo>
                <a:lnTo>
                  <a:pt x="200982" y="53154"/>
                </a:lnTo>
                <a:lnTo>
                  <a:pt x="173684" y="22356"/>
                </a:lnTo>
                <a:lnTo>
                  <a:pt x="136381" y="3831"/>
                </a:lnTo>
                <a:lnTo>
                  <a:pt x="107638" y="0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31189" y="215899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07633" y="0"/>
                </a:moveTo>
                <a:lnTo>
                  <a:pt x="65727" y="8574"/>
                </a:lnTo>
                <a:lnTo>
                  <a:pt x="31516" y="31729"/>
                </a:lnTo>
                <a:lnTo>
                  <a:pt x="8454" y="66009"/>
                </a:lnTo>
                <a:lnTo>
                  <a:pt x="0" y="107959"/>
                </a:lnTo>
                <a:lnTo>
                  <a:pt x="4" y="108963"/>
                </a:lnTo>
                <a:lnTo>
                  <a:pt x="8776" y="150632"/>
                </a:lnTo>
                <a:lnTo>
                  <a:pt x="32057" y="184625"/>
                </a:lnTo>
                <a:lnTo>
                  <a:pt x="66505" y="207525"/>
                </a:lnTo>
                <a:lnTo>
                  <a:pt x="108779" y="215916"/>
                </a:lnTo>
                <a:lnTo>
                  <a:pt x="123332" y="214833"/>
                </a:lnTo>
                <a:lnTo>
                  <a:pt x="162886" y="200897"/>
                </a:lnTo>
                <a:lnTo>
                  <a:pt x="193617" y="173557"/>
                </a:lnTo>
                <a:lnTo>
                  <a:pt x="212097" y="136186"/>
                </a:lnTo>
                <a:lnTo>
                  <a:pt x="215918" y="107363"/>
                </a:lnTo>
                <a:lnTo>
                  <a:pt x="214861" y="92784"/>
                </a:lnTo>
                <a:lnTo>
                  <a:pt x="200978" y="53153"/>
                </a:lnTo>
                <a:lnTo>
                  <a:pt x="173680" y="22355"/>
                </a:lnTo>
                <a:lnTo>
                  <a:pt x="136377" y="3831"/>
                </a:lnTo>
                <a:lnTo>
                  <a:pt x="107633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6341" y="1155488"/>
            <a:ext cx="69830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сть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є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ор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ра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юю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б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ненн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он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8" y="697980"/>
            <a:ext cx="9100185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2600" b="1" spc="-4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13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10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2600" b="1" spc="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2600" b="1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3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ас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-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2600" b="1" spc="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2600" b="1" spc="-13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2600" b="1" spc="-50" dirty="0">
                <a:solidFill>
                  <a:srgbClr val="262626"/>
                </a:solidFill>
                <a:latin typeface="Arial"/>
                <a:cs typeface="Arial"/>
              </a:rPr>
              <a:t>ас</a:t>
            </a:r>
            <a:r>
              <a:rPr sz="2600" b="1" spc="2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2600" b="1" spc="-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2600" b="1" spc="29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2600" b="1" spc="-3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2600" b="1" spc="-6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endParaRPr sz="2600">
              <a:latin typeface="Arial"/>
              <a:cs typeface="Arial"/>
            </a:endParaRPr>
          </a:p>
          <a:p>
            <a:pPr marL="12700" marR="1048385">
              <a:lnSpc>
                <a:spcPts val="1600"/>
              </a:lnSpc>
              <a:spcBef>
                <a:spcPts val="775"/>
              </a:spcBef>
            </a:pP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х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ч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ться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пропор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45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УА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ор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ро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ст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но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л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й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ю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а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т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е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У</a:t>
            </a:r>
            <a:r>
              <a:rPr sz="14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за</a:t>
            </a:r>
            <a:r>
              <a:rPr sz="140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г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д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ж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енн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я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sz="1400" spc="-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і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з</a:t>
            </a:r>
            <a:r>
              <a:rPr sz="140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Н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К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Ц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П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Ф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172" y="2568821"/>
            <a:ext cx="415607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  <a:tabLst>
                <a:tab pos="2552700" algn="l"/>
              </a:tabLst>
            </a:pPr>
            <a:r>
              <a:rPr sz="1500" b="1" spc="15" dirty="0">
                <a:latin typeface="Arial"/>
                <a:cs typeface="Arial"/>
              </a:rPr>
              <a:t>С</a:t>
            </a:r>
            <a:r>
              <a:rPr sz="1500" b="1" spc="-20" dirty="0">
                <a:latin typeface="Arial"/>
                <a:cs typeface="Arial"/>
              </a:rPr>
              <a:t>по</a:t>
            </a:r>
            <a:r>
              <a:rPr sz="1500" b="1" spc="-80" dirty="0">
                <a:latin typeface="Arial"/>
                <a:cs typeface="Arial"/>
              </a:rPr>
              <a:t>ч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60" dirty="0">
                <a:latin typeface="Arial"/>
                <a:cs typeface="Arial"/>
              </a:rPr>
              <a:t>т</a:t>
            </a:r>
            <a:r>
              <a:rPr sz="1500" b="1" spc="145" dirty="0">
                <a:latin typeface="Arial"/>
                <a:cs typeface="Arial"/>
              </a:rPr>
              <a:t>к</a:t>
            </a:r>
            <a:r>
              <a:rPr sz="1500" b="1" dirty="0">
                <a:latin typeface="Arial"/>
                <a:cs typeface="Arial"/>
              </a:rPr>
              <a:t>у</a:t>
            </a:r>
            <a:r>
              <a:rPr sz="1500" b="1" spc="9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вс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-35" dirty="0">
                <a:latin typeface="Arial"/>
                <a:cs typeface="Arial"/>
              </a:rPr>
              <a:t>м</a:t>
            </a:r>
            <a:r>
              <a:rPr sz="1500" b="1" spc="14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-80" dirty="0">
                <a:latin typeface="Arial"/>
                <a:cs typeface="Arial"/>
              </a:rPr>
              <a:t>ч</a:t>
            </a:r>
            <a:r>
              <a:rPr sz="1500" b="1" spc="-35" dirty="0">
                <a:latin typeface="Arial"/>
                <a:cs typeface="Arial"/>
              </a:rPr>
              <a:t>ас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145" dirty="0">
                <a:latin typeface="Arial"/>
                <a:cs typeface="Arial"/>
              </a:rPr>
              <a:t>к</a:t>
            </a:r>
            <a:r>
              <a:rPr sz="1500" b="1" spc="-35" dirty="0">
                <a:latin typeface="Arial"/>
                <a:cs typeface="Arial"/>
              </a:rPr>
              <a:t>ам</a:t>
            </a:r>
            <a:r>
              <a:rPr sz="1500" b="1" dirty="0">
                <a:latin typeface="Times New Roman"/>
                <a:cs typeface="Times New Roman"/>
              </a:rPr>
              <a:t>	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60" dirty="0">
                <a:latin typeface="Arial"/>
                <a:cs typeface="Arial"/>
              </a:rPr>
              <a:t>т</a:t>
            </a:r>
            <a:r>
              <a:rPr sz="1500" b="1" spc="-35" dirty="0">
                <a:latin typeface="Arial"/>
                <a:cs typeface="Arial"/>
              </a:rPr>
              <a:t>е</a:t>
            </a:r>
            <a:r>
              <a:rPr sz="1500" b="1" spc="-10" dirty="0">
                <a:latin typeface="Arial"/>
                <a:cs typeface="Arial"/>
              </a:rPr>
              <a:t>м</a:t>
            </a:r>
            <a:r>
              <a:rPr sz="1500" b="1" spc="-20" dirty="0">
                <a:latin typeface="Arial"/>
                <a:cs typeface="Arial"/>
              </a:rPr>
              <a:t>и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рі</a:t>
            </a:r>
            <a:r>
              <a:rPr sz="1500" b="1" spc="-15" dirty="0">
                <a:latin typeface="Arial"/>
                <a:cs typeface="Arial"/>
              </a:rPr>
              <a:t>в</a:t>
            </a:r>
            <a:r>
              <a:rPr sz="1500" b="1" spc="-5" dirty="0">
                <a:latin typeface="Arial"/>
                <a:cs typeface="Arial"/>
              </a:rPr>
              <a:t>н</a:t>
            </a:r>
            <a:r>
              <a:rPr sz="1500" b="1" spc="15" dirty="0">
                <a:latin typeface="Arial"/>
                <a:cs typeface="Arial"/>
              </a:rPr>
              <a:t>я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Arial"/>
                <a:cs typeface="Arial"/>
              </a:rPr>
              <a:t>н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35" dirty="0">
                <a:latin typeface="Arial"/>
                <a:cs typeface="Arial"/>
              </a:rPr>
              <a:t>ає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ь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35" dirty="0">
                <a:latin typeface="Arial"/>
                <a:cs typeface="Arial"/>
              </a:rPr>
              <a:t>я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Arial"/>
                <a:cs typeface="Arial"/>
              </a:rPr>
              <a:t>пр</a:t>
            </a:r>
            <a:r>
              <a:rPr sz="1500" b="1" spc="-35" dirty="0">
                <a:latin typeface="Arial"/>
                <a:cs typeface="Arial"/>
              </a:rPr>
              <a:t>ав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са</a:t>
            </a:r>
            <a:r>
              <a:rPr sz="1500" b="1" spc="-20" dirty="0">
                <a:latin typeface="Arial"/>
                <a:cs typeface="Arial"/>
              </a:rPr>
              <a:t>мо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20" dirty="0">
                <a:latin typeface="Arial"/>
                <a:cs typeface="Arial"/>
              </a:rPr>
              <a:t>ійн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-30" dirty="0">
                <a:latin typeface="Arial"/>
                <a:cs typeface="Arial"/>
              </a:rPr>
              <a:t>бр</a:t>
            </a:r>
            <a:r>
              <a:rPr sz="1500" b="1" spc="-45" dirty="0">
                <a:latin typeface="Arial"/>
                <a:cs typeface="Arial"/>
              </a:rPr>
              <a:t>а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120" dirty="0">
                <a:latin typeface="Arial"/>
                <a:cs typeface="Arial"/>
              </a:rPr>
              <a:t>К</a:t>
            </a:r>
            <a:r>
              <a:rPr sz="1500" b="1" spc="105" dirty="0">
                <a:latin typeface="Arial"/>
                <a:cs typeface="Arial"/>
              </a:rPr>
              <a:t>У</a:t>
            </a:r>
            <a:r>
              <a:rPr sz="1500" b="1" dirty="0">
                <a:latin typeface="Arial"/>
                <a:cs typeface="Arial"/>
              </a:rPr>
              <a:t>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252" y="2610100"/>
            <a:ext cx="736600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15" dirty="0">
                <a:solidFill>
                  <a:srgbClr val="A1214D"/>
                </a:solidFill>
                <a:latin typeface="Arial"/>
                <a:cs typeface="Arial"/>
              </a:rPr>
              <a:t>01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73" y="3729361"/>
            <a:ext cx="525907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6630" marR="474345">
              <a:lnSpc>
                <a:spcPts val="1600"/>
              </a:lnSpc>
            </a:pPr>
            <a:r>
              <a:rPr sz="1500" b="1" dirty="0">
                <a:latin typeface="Arial"/>
                <a:cs typeface="Arial"/>
              </a:rPr>
              <a:t>У</a:t>
            </a:r>
            <a:r>
              <a:rPr sz="1500" b="1" spc="-30" dirty="0">
                <a:latin typeface="Arial"/>
                <a:cs typeface="Arial"/>
              </a:rPr>
              <a:t>ч</a:t>
            </a:r>
            <a:r>
              <a:rPr sz="1500" b="1" spc="-35" dirty="0">
                <a:latin typeface="Arial"/>
                <a:cs typeface="Arial"/>
              </a:rPr>
              <a:t>ас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145" dirty="0">
                <a:latin typeface="Arial"/>
                <a:cs typeface="Arial"/>
              </a:rPr>
              <a:t>к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17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60" dirty="0">
                <a:latin typeface="Arial"/>
                <a:cs typeface="Arial"/>
              </a:rPr>
              <a:t>т</a:t>
            </a:r>
            <a:r>
              <a:rPr sz="1500" b="1" spc="-35" dirty="0">
                <a:latin typeface="Arial"/>
                <a:cs typeface="Arial"/>
              </a:rPr>
              <a:t>е</a:t>
            </a:r>
            <a:r>
              <a:rPr sz="1500" b="1" spc="-20" dirty="0">
                <a:latin typeface="Arial"/>
                <a:cs typeface="Arial"/>
              </a:rPr>
              <a:t>м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-95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рі</a:t>
            </a:r>
            <a:r>
              <a:rPr sz="1500" b="1" spc="-35" dirty="0">
                <a:latin typeface="Arial"/>
                <a:cs typeface="Arial"/>
              </a:rPr>
              <a:t>в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15" dirty="0">
                <a:latin typeface="Arial"/>
                <a:cs typeface="Arial"/>
              </a:rPr>
              <a:t>я</a:t>
            </a:r>
            <a:r>
              <a:rPr sz="1500" b="1" spc="-5" dirty="0">
                <a:latin typeface="Arial"/>
                <a:cs typeface="Arial"/>
              </a:rPr>
              <a:t>,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15" dirty="0">
                <a:latin typeface="Arial"/>
                <a:cs typeface="Arial"/>
              </a:rPr>
              <a:t>я</a:t>
            </a:r>
            <a:r>
              <a:rPr sz="1500" b="1" spc="145" dirty="0">
                <a:latin typeface="Arial"/>
                <a:cs typeface="Arial"/>
              </a:rPr>
              <a:t>к</a:t>
            </a:r>
            <a:r>
              <a:rPr sz="1500" b="1" spc="-5" dirty="0">
                <a:latin typeface="Arial"/>
                <a:cs typeface="Arial"/>
              </a:rPr>
              <a:t>і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dirty="0">
                <a:latin typeface="Arial"/>
                <a:cs typeface="Arial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50" dirty="0">
                <a:latin typeface="Arial"/>
                <a:cs typeface="Arial"/>
              </a:rPr>
              <a:t>з</a:t>
            </a:r>
            <a:r>
              <a:rPr sz="1500" b="1" spc="-20" dirty="0">
                <a:latin typeface="Arial"/>
                <a:cs typeface="Arial"/>
              </a:rPr>
              <a:t>ро</a:t>
            </a:r>
            <a:r>
              <a:rPr sz="1500" b="1" spc="-40" dirty="0">
                <a:latin typeface="Arial"/>
                <a:cs typeface="Arial"/>
              </a:rPr>
              <a:t>б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15" dirty="0">
                <a:latin typeface="Arial"/>
                <a:cs typeface="Arial"/>
              </a:rPr>
              <a:t>я</a:t>
            </a:r>
            <a:r>
              <a:rPr sz="1500" b="1" spc="25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ь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са</a:t>
            </a:r>
            <a:r>
              <a:rPr sz="1500" b="1" spc="-20" dirty="0">
                <a:latin typeface="Arial"/>
                <a:cs typeface="Arial"/>
              </a:rPr>
              <a:t>мо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5" dirty="0">
                <a:latin typeface="Arial"/>
                <a:cs typeface="Arial"/>
              </a:rPr>
              <a:t>т</a:t>
            </a:r>
            <a:r>
              <a:rPr sz="1500" b="1" spc="-20" dirty="0">
                <a:latin typeface="Arial"/>
                <a:cs typeface="Arial"/>
              </a:rPr>
              <a:t>і</a:t>
            </a:r>
            <a:r>
              <a:rPr sz="1500" b="1" spc="-30" dirty="0">
                <a:latin typeface="Arial"/>
                <a:cs typeface="Arial"/>
              </a:rPr>
              <a:t>й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в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40" dirty="0">
                <a:latin typeface="Arial"/>
                <a:cs typeface="Arial"/>
              </a:rPr>
              <a:t>б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-10" dirty="0">
                <a:latin typeface="Arial"/>
                <a:cs typeface="Arial"/>
              </a:rPr>
              <a:t>р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175" dirty="0">
                <a:latin typeface="Arial"/>
                <a:cs typeface="Arial"/>
              </a:rPr>
              <a:t>К</a:t>
            </a:r>
            <a:r>
              <a:rPr sz="1500" b="1" spc="60" dirty="0">
                <a:latin typeface="Arial"/>
                <a:cs typeface="Arial"/>
              </a:rPr>
              <a:t>У</a:t>
            </a:r>
            <a:r>
              <a:rPr sz="1500" b="1" spc="15" dirty="0">
                <a:latin typeface="Arial"/>
                <a:cs typeface="Arial"/>
              </a:rPr>
              <a:t>А</a:t>
            </a:r>
            <a:r>
              <a:rPr sz="1500" b="1" spc="-5" dirty="0">
                <a:latin typeface="Arial"/>
                <a:cs typeface="Arial"/>
              </a:rPr>
              <a:t>,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40" dirty="0">
                <a:latin typeface="Arial"/>
                <a:cs typeface="Arial"/>
              </a:rPr>
              <a:t>б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25" dirty="0">
                <a:latin typeface="Arial"/>
                <a:cs typeface="Arial"/>
              </a:rPr>
              <a:t>ть</a:t>
            </a:r>
            <a:endParaRPr sz="1500">
              <a:latin typeface="Arial"/>
              <a:cs typeface="Arial"/>
            </a:endParaRPr>
          </a:p>
          <a:p>
            <a:pPr marL="976630" indent="-964565">
              <a:lnSpc>
                <a:spcPts val="1830"/>
              </a:lnSpc>
              <a:tabLst>
                <a:tab pos="976630" algn="l"/>
              </a:tabLst>
            </a:pPr>
            <a:r>
              <a:rPr sz="7500" b="1" spc="22" baseline="-17777" dirty="0">
                <a:solidFill>
                  <a:srgbClr val="A1214D"/>
                </a:solidFill>
                <a:latin typeface="Arial"/>
                <a:cs typeface="Arial"/>
              </a:rPr>
              <a:t>0</a:t>
            </a:r>
            <a:r>
              <a:rPr sz="7500" b="1" baseline="-17777" dirty="0">
                <a:solidFill>
                  <a:srgbClr val="A1214D"/>
                </a:solidFill>
                <a:latin typeface="Arial"/>
                <a:cs typeface="Arial"/>
              </a:rPr>
              <a:t>2</a:t>
            </a:r>
            <a:r>
              <a:rPr sz="7500" b="1" baseline="-17777" dirty="0">
                <a:solidFill>
                  <a:srgbClr val="A1214D"/>
                </a:solidFill>
                <a:latin typeface="Times New Roman"/>
                <a:cs typeface="Times New Roman"/>
              </a:rPr>
              <a:t>	</a:t>
            </a:r>
            <a:r>
              <a:rPr sz="1500" b="1" spc="-55" dirty="0">
                <a:latin typeface="Arial"/>
                <a:cs typeface="Arial"/>
              </a:rPr>
              <a:t>а</a:t>
            </a:r>
            <a:r>
              <a:rPr sz="1500" b="1" spc="-15" dirty="0">
                <a:latin typeface="Arial"/>
                <a:cs typeface="Arial"/>
              </a:rPr>
              <a:t>в</a:t>
            </a:r>
            <a:r>
              <a:rPr sz="1500" b="1" spc="60" dirty="0">
                <a:latin typeface="Arial"/>
                <a:cs typeface="Arial"/>
              </a:rPr>
              <a:t>т</a:t>
            </a:r>
            <a:r>
              <a:rPr sz="1500" b="1" spc="-20" dirty="0">
                <a:latin typeface="Arial"/>
                <a:cs typeface="Arial"/>
              </a:rPr>
              <a:t>ом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55" dirty="0">
                <a:latin typeface="Arial"/>
                <a:cs typeface="Arial"/>
              </a:rPr>
              <a:t>ч</a:t>
            </a:r>
            <a:r>
              <a:rPr sz="1500" b="1" spc="-40" dirty="0">
                <a:latin typeface="Arial"/>
                <a:cs typeface="Arial"/>
              </a:rPr>
              <a:t>н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50" dirty="0">
                <a:latin typeface="Arial"/>
                <a:cs typeface="Arial"/>
              </a:rPr>
              <a:t>з</a:t>
            </a:r>
            <a:r>
              <a:rPr sz="1500" b="1" spc="-15" dirty="0">
                <a:latin typeface="Arial"/>
                <a:cs typeface="Arial"/>
              </a:rPr>
              <a:t>п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-35" dirty="0">
                <a:latin typeface="Arial"/>
                <a:cs typeface="Arial"/>
              </a:rPr>
              <a:t>е</a:t>
            </a:r>
            <a:r>
              <a:rPr sz="1500" b="1" spc="-20" dirty="0">
                <a:latin typeface="Arial"/>
                <a:cs typeface="Arial"/>
              </a:rPr>
              <a:t>н</a:t>
            </a:r>
            <a:r>
              <a:rPr sz="1500" b="1" spc="-5" dirty="0">
                <a:latin typeface="Arial"/>
                <a:cs typeface="Arial"/>
              </a:rPr>
              <a:t>і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Arial"/>
                <a:cs typeface="Arial"/>
              </a:rPr>
              <a:t>м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180" dirty="0">
                <a:latin typeface="Arial"/>
                <a:cs typeface="Arial"/>
              </a:rPr>
              <a:t>ж</a:t>
            </a:r>
            <a:r>
              <a:rPr sz="1500" b="1" spc="70" dirty="0">
                <a:latin typeface="Times New Roman"/>
                <a:cs typeface="Times New Roman"/>
              </a:rPr>
              <a:t> </a:t>
            </a:r>
            <a:r>
              <a:rPr sz="1500" b="1" spc="175" dirty="0">
                <a:latin typeface="Arial"/>
                <a:cs typeface="Arial"/>
              </a:rPr>
              <a:t>К</a:t>
            </a:r>
            <a:r>
              <a:rPr sz="1500" b="1" spc="60" dirty="0">
                <a:latin typeface="Arial"/>
                <a:cs typeface="Arial"/>
              </a:rPr>
              <a:t>У</a:t>
            </a:r>
            <a:r>
              <a:rPr sz="1500" b="1" spc="15" dirty="0">
                <a:latin typeface="Arial"/>
                <a:cs typeface="Arial"/>
              </a:rPr>
              <a:t>А</a:t>
            </a:r>
            <a:r>
              <a:rPr sz="1500" b="1" spc="-5" dirty="0">
                <a:latin typeface="Arial"/>
                <a:cs typeface="Arial"/>
              </a:rPr>
              <a:t>,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80" dirty="0">
                <a:latin typeface="Arial"/>
                <a:cs typeface="Arial"/>
              </a:rPr>
              <a:t>щ</a:t>
            </a:r>
            <a:r>
              <a:rPr sz="1500" b="1" dirty="0">
                <a:latin typeface="Arial"/>
                <a:cs typeface="Arial"/>
              </a:rPr>
              <a:t>о</a:t>
            </a:r>
            <a:endParaRPr sz="1500">
              <a:latin typeface="Arial"/>
              <a:cs typeface="Arial"/>
            </a:endParaRPr>
          </a:p>
          <a:p>
            <a:pPr marL="976630">
              <a:lnSpc>
                <a:spcPts val="1350"/>
              </a:lnSpc>
            </a:pP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45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ри</a:t>
            </a:r>
            <a:r>
              <a:rPr sz="1500" b="1" spc="-20" dirty="0">
                <a:latin typeface="Arial"/>
                <a:cs typeface="Arial"/>
              </a:rPr>
              <a:t>м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5" dirty="0">
                <a:latin typeface="Arial"/>
                <a:cs typeface="Arial"/>
              </a:rPr>
              <a:t>п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роб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45" dirty="0">
                <a:latin typeface="Arial"/>
                <a:cs typeface="Arial"/>
              </a:rPr>
              <a:t>т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dirty="0">
                <a:latin typeface="Arial"/>
                <a:cs typeface="Arial"/>
              </a:rPr>
              <a:t>а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spc="-40" dirty="0">
                <a:latin typeface="Arial"/>
                <a:cs typeface="Arial"/>
              </a:rPr>
              <a:t>о</a:t>
            </a:r>
            <a:r>
              <a:rPr sz="1500" b="1" spc="-10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у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рі</a:t>
            </a:r>
            <a:r>
              <a:rPr sz="1500" b="1" spc="-35" dirty="0">
                <a:latin typeface="Arial"/>
                <a:cs typeface="Arial"/>
              </a:rPr>
              <a:t>в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5" dirty="0">
                <a:latin typeface="Arial"/>
                <a:cs typeface="Arial"/>
              </a:rPr>
              <a:t>і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252" y="5369279"/>
            <a:ext cx="736600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15" dirty="0">
                <a:solidFill>
                  <a:srgbClr val="A1214D"/>
                </a:solidFill>
                <a:latin typeface="Arial"/>
                <a:cs typeface="Arial"/>
              </a:rPr>
              <a:t>03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0566" y="5184061"/>
            <a:ext cx="4040504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b="1" spc="15" dirty="0">
                <a:latin typeface="Arial"/>
                <a:cs typeface="Arial"/>
              </a:rPr>
              <a:t>П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-80" dirty="0">
                <a:latin typeface="Arial"/>
                <a:cs typeface="Arial"/>
              </a:rPr>
              <a:t>ч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-90" dirty="0">
                <a:latin typeface="Arial"/>
                <a:cs typeface="Arial"/>
              </a:rPr>
              <a:t>ю</a:t>
            </a:r>
            <a:r>
              <a:rPr sz="1500" b="1" spc="-80" dirty="0">
                <a:latin typeface="Arial"/>
                <a:cs typeface="Arial"/>
              </a:rPr>
              <a:t>ч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17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Arial"/>
                <a:cs typeface="Arial"/>
              </a:rPr>
              <a:t>з</a:t>
            </a:r>
            <a:r>
              <a:rPr sz="1500" b="1" spc="70" dirty="0">
                <a:latin typeface="Times New Roman"/>
                <a:cs typeface="Times New Roman"/>
              </a:rPr>
              <a:t> </a:t>
            </a:r>
            <a:r>
              <a:rPr sz="1500" b="1" spc="-40" dirty="0">
                <a:latin typeface="Arial"/>
                <a:cs typeface="Arial"/>
              </a:rPr>
              <a:t>2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5" dirty="0">
                <a:latin typeface="Arial"/>
                <a:cs typeface="Arial"/>
              </a:rPr>
              <a:t>о</a:t>
            </a:r>
            <a:r>
              <a:rPr sz="1500" b="1" spc="40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60" dirty="0">
                <a:latin typeface="Arial"/>
                <a:cs typeface="Arial"/>
              </a:rPr>
              <a:t>ок</a:t>
            </a:r>
            <a:r>
              <a:rPr sz="1500" b="1" dirty="0">
                <a:latin typeface="Arial"/>
                <a:cs typeface="Arial"/>
              </a:rPr>
              <a:t>у</a:t>
            </a:r>
            <a:r>
              <a:rPr sz="1500" b="1" spc="85" dirty="0">
                <a:latin typeface="Times New Roman"/>
                <a:cs typeface="Times New Roman"/>
              </a:rPr>
              <a:t> </a:t>
            </a:r>
            <a:r>
              <a:rPr sz="1500" b="1" spc="-120" dirty="0">
                <a:latin typeface="Arial"/>
                <a:cs typeface="Arial"/>
              </a:rPr>
              <a:t>ф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145" dirty="0">
                <a:latin typeface="Arial"/>
                <a:cs typeface="Arial"/>
              </a:rPr>
              <a:t>к</a:t>
            </a:r>
            <a:r>
              <a:rPr sz="1500" b="1" spc="-30" dirty="0">
                <a:latin typeface="Arial"/>
                <a:cs typeface="Arial"/>
              </a:rPr>
              <a:t>ці</a:t>
            </a:r>
            <a:r>
              <a:rPr sz="1500" b="1" spc="-20" dirty="0">
                <a:latin typeface="Arial"/>
                <a:cs typeface="Arial"/>
              </a:rPr>
              <a:t>он</a:t>
            </a:r>
            <a:r>
              <a:rPr sz="1500" b="1" spc="-35" dirty="0">
                <a:latin typeface="Arial"/>
                <a:cs typeface="Arial"/>
              </a:rPr>
              <a:t>ува</a:t>
            </a:r>
            <a:r>
              <a:rPr sz="1500" b="1" spc="-15" dirty="0">
                <a:latin typeface="Arial"/>
                <a:cs typeface="Arial"/>
              </a:rPr>
              <a:t>нн</a:t>
            </a:r>
            <a:r>
              <a:rPr sz="1500" b="1" spc="35" dirty="0">
                <a:latin typeface="Arial"/>
                <a:cs typeface="Arial"/>
              </a:rPr>
              <a:t>я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spc="-45" dirty="0">
                <a:latin typeface="Arial"/>
                <a:cs typeface="Arial"/>
              </a:rPr>
              <a:t>с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55" dirty="0">
                <a:latin typeface="Arial"/>
                <a:cs typeface="Arial"/>
              </a:rPr>
              <a:t>е</a:t>
            </a:r>
            <a:r>
              <a:rPr sz="1500" b="1" spc="-10" dirty="0">
                <a:latin typeface="Arial"/>
                <a:cs typeface="Arial"/>
              </a:rPr>
              <a:t>ми</a:t>
            </a:r>
            <a:r>
              <a:rPr sz="1500" b="1" spc="105" dirty="0">
                <a:latin typeface="Times New Roman"/>
                <a:cs typeface="Times New Roman"/>
              </a:rPr>
              <a:t> </a:t>
            </a:r>
            <a:r>
              <a:rPr sz="1500" b="1" spc="-60" dirty="0">
                <a:latin typeface="Arial"/>
                <a:cs typeface="Arial"/>
              </a:rPr>
              <a:t>е</a:t>
            </a:r>
            <a:r>
              <a:rPr sz="1500" b="1" spc="-90" dirty="0">
                <a:latin typeface="Arial"/>
                <a:cs typeface="Arial"/>
              </a:rPr>
              <a:t>ф</a:t>
            </a:r>
            <a:r>
              <a:rPr sz="1500" b="1" spc="45" dirty="0">
                <a:latin typeface="Arial"/>
                <a:cs typeface="Arial"/>
              </a:rPr>
              <a:t>е</a:t>
            </a:r>
            <a:r>
              <a:rPr sz="1500" b="1" spc="55" dirty="0">
                <a:latin typeface="Arial"/>
                <a:cs typeface="Arial"/>
              </a:rPr>
              <a:t>к</a:t>
            </a:r>
            <a:r>
              <a:rPr sz="1500" b="1" spc="60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35" dirty="0">
                <a:latin typeface="Arial"/>
                <a:cs typeface="Arial"/>
              </a:rPr>
              <a:t>в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60" dirty="0">
                <a:latin typeface="Arial"/>
                <a:cs typeface="Arial"/>
              </a:rPr>
              <a:t>ь</a:t>
            </a:r>
            <a:r>
              <a:rPr sz="1500" b="1" spc="155" dirty="0">
                <a:latin typeface="Times New Roman"/>
                <a:cs typeface="Times New Roman"/>
              </a:rPr>
              <a:t> 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25" dirty="0">
                <a:latin typeface="Arial"/>
                <a:cs typeface="Arial"/>
              </a:rPr>
              <a:t>і</a:t>
            </a:r>
            <a:r>
              <a:rPr sz="1500" b="1" spc="15" dirty="0">
                <a:latin typeface="Arial"/>
                <a:cs typeface="Arial"/>
              </a:rPr>
              <a:t>я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-30" dirty="0">
                <a:latin typeface="Arial"/>
                <a:cs typeface="Arial"/>
              </a:rPr>
              <a:t>ь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-35" dirty="0">
                <a:latin typeface="Arial"/>
                <a:cs typeface="Arial"/>
              </a:rPr>
              <a:t>с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5" dirty="0">
                <a:latin typeface="Arial"/>
                <a:cs typeface="Arial"/>
              </a:rPr>
              <a:t>і</a:t>
            </a:r>
            <a:r>
              <a:rPr sz="1500" b="1" spc="-95" dirty="0">
                <a:latin typeface="Times New Roman"/>
                <a:cs typeface="Times New Roman"/>
              </a:rPr>
              <a:t> </a:t>
            </a:r>
            <a:r>
              <a:rPr sz="1500" b="1" spc="175" dirty="0">
                <a:latin typeface="Arial"/>
                <a:cs typeface="Arial"/>
              </a:rPr>
              <a:t>К</a:t>
            </a:r>
            <a:r>
              <a:rPr sz="1500" b="1" spc="60" dirty="0">
                <a:latin typeface="Arial"/>
                <a:cs typeface="Arial"/>
              </a:rPr>
              <a:t>У</a:t>
            </a:r>
            <a:r>
              <a:rPr sz="1500" b="1" dirty="0">
                <a:latin typeface="Arial"/>
                <a:cs typeface="Arial"/>
              </a:rPr>
              <a:t>А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Arial"/>
                <a:cs typeface="Arial"/>
              </a:rPr>
              <a:t>в</a:t>
            </a:r>
            <a:r>
              <a:rPr sz="1500" b="1" spc="-30" dirty="0">
                <a:latin typeface="Arial"/>
                <a:cs typeface="Arial"/>
              </a:rPr>
              <a:t>п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15" dirty="0">
                <a:latin typeface="Arial"/>
                <a:cs typeface="Arial"/>
              </a:rPr>
              <a:t>в</a:t>
            </a:r>
            <a:r>
              <a:rPr sz="1500" b="1" spc="-55" dirty="0">
                <a:latin typeface="Arial"/>
                <a:cs typeface="Arial"/>
              </a:rPr>
              <a:t>а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20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е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dirty="0">
                <a:latin typeface="Arial"/>
                <a:cs typeface="Arial"/>
              </a:rPr>
              <a:t>а</a:t>
            </a:r>
            <a:r>
              <a:rPr sz="1500" b="1" spc="85" dirty="0">
                <a:latin typeface="Times New Roman"/>
                <a:cs typeface="Times New Roman"/>
              </a:rPr>
              <a:t> </a:t>
            </a:r>
            <a:r>
              <a:rPr sz="1500" b="1" spc="-30" dirty="0">
                <a:latin typeface="Arial"/>
                <a:cs typeface="Arial"/>
              </a:rPr>
              <a:t>р</a:t>
            </a:r>
            <a:r>
              <a:rPr sz="1500" b="1" spc="-35" dirty="0">
                <a:latin typeface="Arial"/>
                <a:cs typeface="Arial"/>
              </a:rPr>
              <a:t>е</a:t>
            </a:r>
            <a:r>
              <a:rPr sz="1500" b="1" spc="45" dirty="0">
                <a:latin typeface="Arial"/>
                <a:cs typeface="Arial"/>
              </a:rPr>
              <a:t>з</a:t>
            </a:r>
            <a:r>
              <a:rPr sz="1500" b="1" spc="-35" dirty="0">
                <a:latin typeface="Arial"/>
                <a:cs typeface="Arial"/>
              </a:rPr>
              <a:t>у</a:t>
            </a:r>
            <a:r>
              <a:rPr sz="1500" b="1" spc="30" dirty="0">
                <a:latin typeface="Arial"/>
                <a:cs typeface="Arial"/>
              </a:rPr>
              <a:t>л</a:t>
            </a:r>
            <a:r>
              <a:rPr sz="1500" b="1" spc="-30" dirty="0">
                <a:latin typeface="Arial"/>
                <a:cs typeface="Arial"/>
              </a:rPr>
              <a:t>ь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spc="-95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-5" dirty="0">
                <a:latin typeface="Arial"/>
                <a:cs typeface="Arial"/>
              </a:rPr>
              <a:t>в</a:t>
            </a:r>
            <a:r>
              <a:rPr sz="1500" b="1" spc="30" dirty="0">
                <a:latin typeface="Arial"/>
                <a:cs typeface="Arial"/>
              </a:rPr>
              <a:t>т</a:t>
            </a:r>
            <a:r>
              <a:rPr sz="1500" b="1" spc="-20" dirty="0">
                <a:latin typeface="Arial"/>
                <a:cs typeface="Arial"/>
              </a:rPr>
              <a:t>ом</a:t>
            </a:r>
            <a:r>
              <a:rPr sz="1500" b="1" spc="-35" dirty="0">
                <a:latin typeface="Arial"/>
                <a:cs typeface="Arial"/>
              </a:rPr>
              <a:t>а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30" dirty="0">
                <a:latin typeface="Arial"/>
                <a:cs typeface="Arial"/>
              </a:rPr>
              <a:t>и</a:t>
            </a:r>
            <a:r>
              <a:rPr sz="1500" b="1" spc="-80" dirty="0">
                <a:latin typeface="Arial"/>
                <a:cs typeface="Arial"/>
              </a:rPr>
              <a:t>ч</a:t>
            </a:r>
            <a:r>
              <a:rPr sz="1500" b="1" spc="-15" dirty="0">
                <a:latin typeface="Arial"/>
                <a:cs typeface="Arial"/>
              </a:rPr>
              <a:t>н</a:t>
            </a:r>
            <a:r>
              <a:rPr sz="1500" b="1" spc="-20" dirty="0">
                <a:latin typeface="Arial"/>
                <a:cs typeface="Arial"/>
              </a:rPr>
              <a:t>о</a:t>
            </a:r>
            <a:r>
              <a:rPr sz="1500" b="1" spc="65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Arial"/>
                <a:cs typeface="Arial"/>
              </a:rPr>
              <a:t>ро</a:t>
            </a:r>
            <a:r>
              <a:rPr sz="1500" b="1" spc="45" dirty="0">
                <a:latin typeface="Arial"/>
                <a:cs typeface="Arial"/>
              </a:rPr>
              <a:t>з</a:t>
            </a:r>
            <a:r>
              <a:rPr sz="1500" b="1" spc="-20" dirty="0">
                <a:latin typeface="Arial"/>
                <a:cs typeface="Arial"/>
              </a:rPr>
              <a:t>по</a:t>
            </a:r>
            <a:r>
              <a:rPr sz="1500" b="1" spc="40" dirty="0">
                <a:latin typeface="Arial"/>
                <a:cs typeface="Arial"/>
              </a:rPr>
              <a:t>д</a:t>
            </a:r>
            <a:r>
              <a:rPr sz="1500" b="1" spc="-20" dirty="0">
                <a:latin typeface="Arial"/>
                <a:cs typeface="Arial"/>
              </a:rPr>
              <a:t>і</a:t>
            </a:r>
            <a:r>
              <a:rPr sz="1500" b="1" spc="25" dirty="0">
                <a:latin typeface="Arial"/>
                <a:cs typeface="Arial"/>
              </a:rPr>
              <a:t>л</a:t>
            </a:r>
            <a:r>
              <a:rPr sz="1500" b="1" dirty="0">
                <a:latin typeface="Arial"/>
                <a:cs typeface="Arial"/>
              </a:rPr>
              <a:t>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94460" y="2292339"/>
            <a:ext cx="0" cy="4302125"/>
          </a:xfrm>
          <a:custGeom>
            <a:avLst/>
            <a:gdLst/>
            <a:ahLst/>
            <a:cxnLst/>
            <a:rect l="l" t="t" r="r" b="b"/>
            <a:pathLst>
              <a:path h="4302125">
                <a:moveTo>
                  <a:pt x="0" y="0"/>
                </a:moveTo>
                <a:lnTo>
                  <a:pt x="0" y="4301841"/>
                </a:lnTo>
              </a:path>
            </a:pathLst>
          </a:custGeom>
          <a:ln w="12700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29899" y="2361913"/>
            <a:ext cx="34296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20" dirty="0">
                <a:solidFill>
                  <a:srgbClr val="767171"/>
                </a:solidFill>
                <a:latin typeface="Arial"/>
                <a:cs typeface="Arial"/>
              </a:rPr>
              <a:t>З</a:t>
            </a:r>
            <a:r>
              <a:rPr sz="1500" b="1" spc="30" dirty="0">
                <a:solidFill>
                  <a:srgbClr val="767171"/>
                </a:solidFill>
                <a:latin typeface="Arial"/>
                <a:cs typeface="Arial"/>
              </a:rPr>
              <a:t>а</a:t>
            </a:r>
            <a:r>
              <a:rPr sz="1500" b="1" spc="90" dirty="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767171"/>
                </a:solidFill>
                <a:latin typeface="Arial"/>
                <a:cs typeface="Arial"/>
              </a:rPr>
              <a:t>п</a:t>
            </a:r>
            <a:r>
              <a:rPr sz="1500" b="1" spc="-20" dirty="0">
                <a:solidFill>
                  <a:srgbClr val="767171"/>
                </a:solidFill>
                <a:latin typeface="Arial"/>
                <a:cs typeface="Arial"/>
              </a:rPr>
              <a:t>о</a:t>
            </a:r>
            <a:r>
              <a:rPr sz="1500" b="1" spc="-15" dirty="0">
                <a:solidFill>
                  <a:srgbClr val="767171"/>
                </a:solidFill>
                <a:latin typeface="Arial"/>
                <a:cs typeface="Arial"/>
              </a:rPr>
              <a:t>п</a:t>
            </a:r>
            <a:r>
              <a:rPr sz="1500" b="1" spc="-35" dirty="0">
                <a:solidFill>
                  <a:srgbClr val="767171"/>
                </a:solidFill>
                <a:latin typeface="Arial"/>
                <a:cs typeface="Arial"/>
              </a:rPr>
              <a:t>е</a:t>
            </a:r>
            <a:r>
              <a:rPr sz="1500" b="1" spc="-30" dirty="0">
                <a:solidFill>
                  <a:srgbClr val="767171"/>
                </a:solidFill>
                <a:latin typeface="Arial"/>
                <a:cs typeface="Arial"/>
              </a:rPr>
              <a:t>р</a:t>
            </a:r>
            <a:r>
              <a:rPr sz="1500" b="1" spc="-35" dirty="0">
                <a:solidFill>
                  <a:srgbClr val="767171"/>
                </a:solidFill>
                <a:latin typeface="Arial"/>
                <a:cs typeface="Arial"/>
              </a:rPr>
              <a:t>е</a:t>
            </a:r>
            <a:r>
              <a:rPr sz="1500" b="1" spc="40" dirty="0">
                <a:solidFill>
                  <a:srgbClr val="767171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767171"/>
                </a:solidFill>
                <a:latin typeface="Arial"/>
                <a:cs typeface="Arial"/>
              </a:rPr>
              <a:t>н</a:t>
            </a:r>
            <a:r>
              <a:rPr sz="1500" b="1" spc="-25" dirty="0">
                <a:solidFill>
                  <a:srgbClr val="767171"/>
                </a:solidFill>
                <a:latin typeface="Arial"/>
                <a:cs typeface="Arial"/>
              </a:rPr>
              <a:t>і</a:t>
            </a:r>
            <a:r>
              <a:rPr sz="1500" b="1" spc="-20" dirty="0">
                <a:solidFill>
                  <a:srgbClr val="767171"/>
                </a:solidFill>
                <a:latin typeface="Arial"/>
                <a:cs typeface="Arial"/>
              </a:rPr>
              <a:t>м</a:t>
            </a:r>
            <a:r>
              <a:rPr sz="1500" b="1" spc="-10" dirty="0">
                <a:solidFill>
                  <a:srgbClr val="767171"/>
                </a:solidFill>
                <a:latin typeface="Arial"/>
                <a:cs typeface="Arial"/>
              </a:rPr>
              <a:t>и</a:t>
            </a:r>
            <a:r>
              <a:rPr sz="1500" b="1" spc="105" dirty="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767171"/>
                </a:solidFill>
                <a:latin typeface="Arial"/>
                <a:cs typeface="Arial"/>
              </a:rPr>
              <a:t>о</a:t>
            </a:r>
            <a:r>
              <a:rPr sz="1500" b="1" spc="-30" dirty="0">
                <a:solidFill>
                  <a:srgbClr val="767171"/>
                </a:solidFill>
                <a:latin typeface="Arial"/>
                <a:cs typeface="Arial"/>
              </a:rPr>
              <a:t>ці</a:t>
            </a:r>
            <a:r>
              <a:rPr sz="1500" b="1" spc="-15" dirty="0">
                <a:solidFill>
                  <a:srgbClr val="767171"/>
                </a:solidFill>
                <a:latin typeface="Arial"/>
                <a:cs typeface="Arial"/>
              </a:rPr>
              <a:t>н</a:t>
            </a:r>
            <a:r>
              <a:rPr sz="1500" b="1" spc="14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500" b="1" spc="-35" dirty="0">
                <a:solidFill>
                  <a:srgbClr val="767171"/>
                </a:solidFill>
                <a:latin typeface="Arial"/>
                <a:cs typeface="Arial"/>
              </a:rPr>
              <a:t>а</a:t>
            </a:r>
            <a:r>
              <a:rPr sz="1500" b="1" spc="-20" dirty="0">
                <a:solidFill>
                  <a:srgbClr val="767171"/>
                </a:solidFill>
                <a:latin typeface="Arial"/>
                <a:cs typeface="Arial"/>
              </a:rPr>
              <a:t>м</a:t>
            </a:r>
            <a:r>
              <a:rPr sz="1500" b="1" spc="-10" dirty="0">
                <a:solidFill>
                  <a:srgbClr val="767171"/>
                </a:solidFill>
                <a:latin typeface="Arial"/>
                <a:cs typeface="Arial"/>
              </a:rPr>
              <a:t>и</a:t>
            </a:r>
            <a:r>
              <a:rPr sz="1500" b="1" spc="105" dirty="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sz="1500" b="1" spc="15" dirty="0">
                <a:solidFill>
                  <a:srgbClr val="767171"/>
                </a:solidFill>
                <a:latin typeface="Arial"/>
                <a:cs typeface="Arial"/>
              </a:rPr>
              <a:t>Н</a:t>
            </a:r>
            <a:r>
              <a:rPr sz="1500" b="1" spc="17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500" b="1" spc="-5" dirty="0">
                <a:solidFill>
                  <a:srgbClr val="767171"/>
                </a:solidFill>
                <a:latin typeface="Arial"/>
                <a:cs typeface="Arial"/>
              </a:rPr>
              <a:t>Ц</a:t>
            </a:r>
            <a:r>
              <a:rPr sz="1500" b="1" spc="15" dirty="0">
                <a:solidFill>
                  <a:srgbClr val="767171"/>
                </a:solidFill>
                <a:latin typeface="Arial"/>
                <a:cs typeface="Arial"/>
              </a:rPr>
              <a:t>П</a:t>
            </a:r>
            <a:r>
              <a:rPr sz="1500" b="1" spc="0" dirty="0">
                <a:solidFill>
                  <a:srgbClr val="767171"/>
                </a:solidFill>
                <a:latin typeface="Arial"/>
                <a:cs typeface="Arial"/>
              </a:rPr>
              <a:t>Ф</a:t>
            </a:r>
            <a:r>
              <a:rPr sz="1500" b="1" spc="-15" dirty="0">
                <a:solidFill>
                  <a:srgbClr val="767171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767171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75510" y="4508504"/>
            <a:ext cx="3301989" cy="2006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0089" y="2844799"/>
            <a:ext cx="3327409" cy="1676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С</a:t>
            </a:r>
            <a:r>
              <a:rPr spc="-50" dirty="0"/>
              <a:t>х</a:t>
            </a:r>
            <a:r>
              <a:rPr spc="-45" dirty="0"/>
              <a:t>е</a:t>
            </a:r>
            <a:r>
              <a:rPr spc="-20" dirty="0"/>
              <a:t>м</a:t>
            </a:r>
            <a:r>
              <a:rPr spc="-30" dirty="0"/>
              <a:t>а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45" dirty="0"/>
              <a:t>ух</a:t>
            </a:r>
            <a:r>
              <a:rPr dirty="0"/>
              <a:t>у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-45" dirty="0"/>
              <a:t>ес</a:t>
            </a:r>
            <a:r>
              <a:rPr spc="295" dirty="0"/>
              <a:t>к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/>
              <a:t>в</a:t>
            </a:r>
            <a:r>
              <a:rPr spc="-35" dirty="0"/>
              <a:t>і</a:t>
            </a:r>
            <a:r>
              <a:rPr dirty="0"/>
              <a:t>д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45" dirty="0"/>
              <a:t>у</a:t>
            </a:r>
            <a:r>
              <a:rPr spc="-125" dirty="0"/>
              <a:t>ч</a:t>
            </a:r>
            <a:r>
              <a:rPr spc="-45" dirty="0"/>
              <a:t>ас</a:t>
            </a:r>
            <a:r>
              <a:rPr spc="25" dirty="0"/>
              <a:t>н</a:t>
            </a:r>
            <a:r>
              <a:rPr spc="-10" dirty="0"/>
              <a:t>и</a:t>
            </a:r>
            <a:r>
              <a:rPr spc="295" dirty="0"/>
              <a:t>к</a:t>
            </a:r>
            <a:r>
              <a:rPr spc="-35" dirty="0"/>
              <a:t>і</a:t>
            </a:r>
            <a:r>
              <a:rPr spc="-65" dirty="0"/>
              <a:t>в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35" dirty="0"/>
              <a:t>д</a:t>
            </a:r>
            <a:r>
              <a:rPr spc="-10" dirty="0"/>
              <a:t>р</a:t>
            </a:r>
            <a:r>
              <a:rPr spc="-45" dirty="0"/>
              <a:t>у</a:t>
            </a:r>
            <a:r>
              <a:rPr spc="105" dirty="0"/>
              <a:t>г</a:t>
            </a:r>
            <a:r>
              <a:rPr spc="10" dirty="0"/>
              <a:t>о</a:t>
            </a:r>
            <a:r>
              <a:rPr spc="105" dirty="0"/>
              <a:t>г</a:t>
            </a:r>
            <a:r>
              <a:rPr dirty="0"/>
              <a:t>о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р</a:t>
            </a:r>
            <a:r>
              <a:rPr spc="-35" dirty="0"/>
              <a:t>і</a:t>
            </a:r>
            <a:r>
              <a:rPr spc="-15" dirty="0"/>
              <a:t>в</a:t>
            </a:r>
            <a:r>
              <a:rPr spc="25" dirty="0"/>
              <a:t>н</a:t>
            </a:r>
            <a:r>
              <a:rPr spc="60" dirty="0"/>
              <a:t>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750" y="2749539"/>
            <a:ext cx="511809" cy="508000"/>
          </a:xfrm>
          <a:custGeom>
            <a:avLst/>
            <a:gdLst/>
            <a:ahLst/>
            <a:cxnLst/>
            <a:rect l="l" t="t" r="r" b="b"/>
            <a:pathLst>
              <a:path w="511809" h="508000">
                <a:moveTo>
                  <a:pt x="0" y="508010"/>
                </a:moveTo>
                <a:lnTo>
                  <a:pt x="1662" y="466345"/>
                </a:lnTo>
                <a:lnTo>
                  <a:pt x="6565" y="425607"/>
                </a:lnTo>
                <a:lnTo>
                  <a:pt x="14579" y="385928"/>
                </a:lnTo>
                <a:lnTo>
                  <a:pt x="25574" y="347438"/>
                </a:lnTo>
                <a:lnTo>
                  <a:pt x="39422" y="310268"/>
                </a:lnTo>
                <a:lnTo>
                  <a:pt x="55994" y="274549"/>
                </a:lnTo>
                <a:lnTo>
                  <a:pt x="75159" y="240411"/>
                </a:lnTo>
                <a:lnTo>
                  <a:pt x="96790" y="207985"/>
                </a:lnTo>
                <a:lnTo>
                  <a:pt x="120757" y="177401"/>
                </a:lnTo>
                <a:lnTo>
                  <a:pt x="146931" y="148791"/>
                </a:lnTo>
                <a:lnTo>
                  <a:pt x="175182" y="122286"/>
                </a:lnTo>
                <a:lnTo>
                  <a:pt x="205383" y="98015"/>
                </a:lnTo>
                <a:lnTo>
                  <a:pt x="237403" y="76111"/>
                </a:lnTo>
                <a:lnTo>
                  <a:pt x="271113" y="56702"/>
                </a:lnTo>
                <a:lnTo>
                  <a:pt x="306385" y="39921"/>
                </a:lnTo>
                <a:lnTo>
                  <a:pt x="343089" y="25898"/>
                </a:lnTo>
                <a:lnTo>
                  <a:pt x="381096" y="14764"/>
                </a:lnTo>
                <a:lnTo>
                  <a:pt x="420277" y="6648"/>
                </a:lnTo>
                <a:lnTo>
                  <a:pt x="460504" y="1684"/>
                </a:lnTo>
                <a:lnTo>
                  <a:pt x="501645" y="0"/>
                </a:lnTo>
                <a:lnTo>
                  <a:pt x="504943" y="0"/>
                </a:lnTo>
                <a:lnTo>
                  <a:pt x="508241" y="30"/>
                </a:lnTo>
                <a:lnTo>
                  <a:pt x="511539" y="121"/>
                </a:lnTo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750" y="3254136"/>
            <a:ext cx="501650" cy="511809"/>
          </a:xfrm>
          <a:custGeom>
            <a:avLst/>
            <a:gdLst/>
            <a:ahLst/>
            <a:cxnLst/>
            <a:rect l="l" t="t" r="r" b="b"/>
            <a:pathLst>
              <a:path w="501650" h="511810">
                <a:moveTo>
                  <a:pt x="501645" y="511423"/>
                </a:moveTo>
                <a:lnTo>
                  <a:pt x="460504" y="509760"/>
                </a:lnTo>
                <a:lnTo>
                  <a:pt x="420277" y="504857"/>
                </a:lnTo>
                <a:lnTo>
                  <a:pt x="381096" y="496843"/>
                </a:lnTo>
                <a:lnTo>
                  <a:pt x="343089" y="485848"/>
                </a:lnTo>
                <a:lnTo>
                  <a:pt x="306385" y="471999"/>
                </a:lnTo>
                <a:lnTo>
                  <a:pt x="271113" y="455428"/>
                </a:lnTo>
                <a:lnTo>
                  <a:pt x="237403" y="436261"/>
                </a:lnTo>
                <a:lnTo>
                  <a:pt x="205383" y="414630"/>
                </a:lnTo>
                <a:lnTo>
                  <a:pt x="175182" y="390662"/>
                </a:lnTo>
                <a:lnTo>
                  <a:pt x="146931" y="364487"/>
                </a:lnTo>
                <a:lnTo>
                  <a:pt x="120757" y="336234"/>
                </a:lnTo>
                <a:lnTo>
                  <a:pt x="96790" y="306032"/>
                </a:lnTo>
                <a:lnTo>
                  <a:pt x="75159" y="274011"/>
                </a:lnTo>
                <a:lnTo>
                  <a:pt x="55994" y="240299"/>
                </a:lnTo>
                <a:lnTo>
                  <a:pt x="39422" y="205025"/>
                </a:lnTo>
                <a:lnTo>
                  <a:pt x="25574" y="168319"/>
                </a:lnTo>
                <a:lnTo>
                  <a:pt x="14579" y="130310"/>
                </a:lnTo>
                <a:lnTo>
                  <a:pt x="6565" y="91126"/>
                </a:lnTo>
                <a:lnTo>
                  <a:pt x="1662" y="50898"/>
                </a:lnTo>
                <a:lnTo>
                  <a:pt x="0" y="9753"/>
                </a:lnTo>
                <a:lnTo>
                  <a:pt x="0" y="6522"/>
                </a:lnTo>
                <a:lnTo>
                  <a:pt x="36" y="3261"/>
                </a:lnTo>
                <a:lnTo>
                  <a:pt x="94" y="0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3676" y="2247900"/>
            <a:ext cx="518159" cy="501650"/>
          </a:xfrm>
          <a:custGeom>
            <a:avLst/>
            <a:gdLst/>
            <a:ahLst/>
            <a:cxnLst/>
            <a:rect l="l" t="t" r="r" b="b"/>
            <a:pathLst>
              <a:path w="518159" h="501650">
                <a:moveTo>
                  <a:pt x="517763" y="0"/>
                </a:moveTo>
                <a:lnTo>
                  <a:pt x="516079" y="41144"/>
                </a:lnTo>
                <a:lnTo>
                  <a:pt x="511114" y="81372"/>
                </a:lnTo>
                <a:lnTo>
                  <a:pt x="502999" y="120554"/>
                </a:lnTo>
                <a:lnTo>
                  <a:pt x="491865" y="158562"/>
                </a:lnTo>
                <a:lnTo>
                  <a:pt x="477842" y="195267"/>
                </a:lnTo>
                <a:lnTo>
                  <a:pt x="461061" y="230539"/>
                </a:lnTo>
                <a:lnTo>
                  <a:pt x="441653" y="264249"/>
                </a:lnTo>
                <a:lnTo>
                  <a:pt x="419749" y="296268"/>
                </a:lnTo>
                <a:lnTo>
                  <a:pt x="395480" y="326468"/>
                </a:lnTo>
                <a:lnTo>
                  <a:pt x="368975" y="354718"/>
                </a:lnTo>
                <a:lnTo>
                  <a:pt x="340367" y="380891"/>
                </a:lnTo>
                <a:lnTo>
                  <a:pt x="309785" y="404856"/>
                </a:lnTo>
                <a:lnTo>
                  <a:pt x="277360" y="426486"/>
                </a:lnTo>
                <a:lnTo>
                  <a:pt x="243224" y="445650"/>
                </a:lnTo>
                <a:lnTo>
                  <a:pt x="207507" y="462220"/>
                </a:lnTo>
                <a:lnTo>
                  <a:pt x="170340" y="476067"/>
                </a:lnTo>
                <a:lnTo>
                  <a:pt x="131853" y="487061"/>
                </a:lnTo>
                <a:lnTo>
                  <a:pt x="92178" y="495074"/>
                </a:lnTo>
                <a:lnTo>
                  <a:pt x="51444" y="499977"/>
                </a:lnTo>
                <a:lnTo>
                  <a:pt x="9784" y="501639"/>
                </a:lnTo>
                <a:lnTo>
                  <a:pt x="6522" y="501639"/>
                </a:lnTo>
                <a:lnTo>
                  <a:pt x="3261" y="501609"/>
                </a:lnTo>
                <a:lnTo>
                  <a:pt x="0" y="501548"/>
                </a:lnTo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23460" y="1746260"/>
            <a:ext cx="508000" cy="511809"/>
          </a:xfrm>
          <a:custGeom>
            <a:avLst/>
            <a:gdLst/>
            <a:ahLst/>
            <a:cxnLst/>
            <a:rect l="l" t="t" r="r" b="b"/>
            <a:pathLst>
              <a:path w="508000" h="511810">
                <a:moveTo>
                  <a:pt x="0" y="0"/>
                </a:moveTo>
                <a:lnTo>
                  <a:pt x="41660" y="1662"/>
                </a:lnTo>
                <a:lnTo>
                  <a:pt x="82394" y="6565"/>
                </a:lnTo>
                <a:lnTo>
                  <a:pt x="122069" y="14578"/>
                </a:lnTo>
                <a:lnTo>
                  <a:pt x="160556" y="25572"/>
                </a:lnTo>
                <a:lnTo>
                  <a:pt x="197723" y="39419"/>
                </a:lnTo>
                <a:lnTo>
                  <a:pt x="233440" y="55989"/>
                </a:lnTo>
                <a:lnTo>
                  <a:pt x="267576" y="75153"/>
                </a:lnTo>
                <a:lnTo>
                  <a:pt x="300001" y="96783"/>
                </a:lnTo>
                <a:lnTo>
                  <a:pt x="330583" y="120748"/>
                </a:lnTo>
                <a:lnTo>
                  <a:pt x="359191" y="146921"/>
                </a:lnTo>
                <a:lnTo>
                  <a:pt x="385696" y="175171"/>
                </a:lnTo>
                <a:lnTo>
                  <a:pt x="409965" y="205371"/>
                </a:lnTo>
                <a:lnTo>
                  <a:pt x="431869" y="237390"/>
                </a:lnTo>
                <a:lnTo>
                  <a:pt x="451277" y="271100"/>
                </a:lnTo>
                <a:lnTo>
                  <a:pt x="468058" y="306372"/>
                </a:lnTo>
                <a:lnTo>
                  <a:pt x="482081" y="343077"/>
                </a:lnTo>
                <a:lnTo>
                  <a:pt x="493215" y="381085"/>
                </a:lnTo>
                <a:lnTo>
                  <a:pt x="501330" y="420267"/>
                </a:lnTo>
                <a:lnTo>
                  <a:pt x="506295" y="460495"/>
                </a:lnTo>
                <a:lnTo>
                  <a:pt x="507979" y="501639"/>
                </a:lnTo>
                <a:lnTo>
                  <a:pt x="507979" y="504931"/>
                </a:lnTo>
                <a:lnTo>
                  <a:pt x="507949" y="508223"/>
                </a:lnTo>
                <a:lnTo>
                  <a:pt x="507888" y="511515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3553" y="4286250"/>
            <a:ext cx="518159" cy="508000"/>
          </a:xfrm>
          <a:custGeom>
            <a:avLst/>
            <a:gdLst/>
            <a:ahLst/>
            <a:cxnLst/>
            <a:rect l="l" t="t" r="r" b="b"/>
            <a:pathLst>
              <a:path w="518159" h="508000">
                <a:moveTo>
                  <a:pt x="517885" y="0"/>
                </a:moveTo>
                <a:lnTo>
                  <a:pt x="516201" y="41663"/>
                </a:lnTo>
                <a:lnTo>
                  <a:pt x="511236" y="82400"/>
                </a:lnTo>
                <a:lnTo>
                  <a:pt x="503121" y="122078"/>
                </a:lnTo>
                <a:lnTo>
                  <a:pt x="491987" y="160567"/>
                </a:lnTo>
                <a:lnTo>
                  <a:pt x="477964" y="197736"/>
                </a:lnTo>
                <a:lnTo>
                  <a:pt x="461183" y="233455"/>
                </a:lnTo>
                <a:lnTo>
                  <a:pt x="441775" y="267593"/>
                </a:lnTo>
                <a:lnTo>
                  <a:pt x="419871" y="300019"/>
                </a:lnTo>
                <a:lnTo>
                  <a:pt x="395602" y="330602"/>
                </a:lnTo>
                <a:lnTo>
                  <a:pt x="369097" y="359211"/>
                </a:lnTo>
                <a:lnTo>
                  <a:pt x="340489" y="385717"/>
                </a:lnTo>
                <a:lnTo>
                  <a:pt x="309907" y="409987"/>
                </a:lnTo>
                <a:lnTo>
                  <a:pt x="277482" y="431892"/>
                </a:lnTo>
                <a:lnTo>
                  <a:pt x="243346" y="451300"/>
                </a:lnTo>
                <a:lnTo>
                  <a:pt x="207629" y="468082"/>
                </a:lnTo>
                <a:lnTo>
                  <a:pt x="170462" y="482105"/>
                </a:lnTo>
                <a:lnTo>
                  <a:pt x="131975" y="493239"/>
                </a:lnTo>
                <a:lnTo>
                  <a:pt x="92300" y="501355"/>
                </a:lnTo>
                <a:lnTo>
                  <a:pt x="51566" y="506320"/>
                </a:lnTo>
                <a:lnTo>
                  <a:pt x="9905" y="508004"/>
                </a:lnTo>
                <a:lnTo>
                  <a:pt x="6614" y="508004"/>
                </a:lnTo>
                <a:lnTo>
                  <a:pt x="3291" y="507967"/>
                </a:lnTo>
                <a:lnTo>
                  <a:pt x="0" y="507909"/>
                </a:lnTo>
              </a:path>
            </a:pathLst>
          </a:custGeom>
          <a:ln w="38099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23460" y="3778239"/>
            <a:ext cx="508000" cy="511809"/>
          </a:xfrm>
          <a:custGeom>
            <a:avLst/>
            <a:gdLst/>
            <a:ahLst/>
            <a:cxnLst/>
            <a:rect l="l" t="t" r="r" b="b"/>
            <a:pathLst>
              <a:path w="508000" h="511810">
                <a:moveTo>
                  <a:pt x="0" y="0"/>
                </a:moveTo>
                <a:lnTo>
                  <a:pt x="41660" y="1663"/>
                </a:lnTo>
                <a:lnTo>
                  <a:pt x="82394" y="6566"/>
                </a:lnTo>
                <a:lnTo>
                  <a:pt x="122069" y="14579"/>
                </a:lnTo>
                <a:lnTo>
                  <a:pt x="160556" y="25575"/>
                </a:lnTo>
                <a:lnTo>
                  <a:pt x="197723" y="39423"/>
                </a:lnTo>
                <a:lnTo>
                  <a:pt x="233440" y="55995"/>
                </a:lnTo>
                <a:lnTo>
                  <a:pt x="267576" y="75161"/>
                </a:lnTo>
                <a:lnTo>
                  <a:pt x="300001" y="96793"/>
                </a:lnTo>
                <a:lnTo>
                  <a:pt x="330583" y="120761"/>
                </a:lnTo>
                <a:lnTo>
                  <a:pt x="359191" y="146935"/>
                </a:lnTo>
                <a:lnTo>
                  <a:pt x="385696" y="175188"/>
                </a:lnTo>
                <a:lnTo>
                  <a:pt x="409965" y="205389"/>
                </a:lnTo>
                <a:lnTo>
                  <a:pt x="431869" y="237410"/>
                </a:lnTo>
                <a:lnTo>
                  <a:pt x="451277" y="271122"/>
                </a:lnTo>
                <a:lnTo>
                  <a:pt x="468058" y="306395"/>
                </a:lnTo>
                <a:lnTo>
                  <a:pt x="482081" y="343101"/>
                </a:lnTo>
                <a:lnTo>
                  <a:pt x="493215" y="381109"/>
                </a:lnTo>
                <a:lnTo>
                  <a:pt x="501330" y="420292"/>
                </a:lnTo>
                <a:lnTo>
                  <a:pt x="506295" y="460520"/>
                </a:lnTo>
                <a:lnTo>
                  <a:pt x="507979" y="501664"/>
                </a:lnTo>
                <a:lnTo>
                  <a:pt x="507979" y="504949"/>
                </a:lnTo>
                <a:lnTo>
                  <a:pt x="507949" y="508247"/>
                </a:lnTo>
                <a:lnTo>
                  <a:pt x="507888" y="511545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3145" y="1746260"/>
            <a:ext cx="8748395" cy="0"/>
          </a:xfrm>
          <a:custGeom>
            <a:avLst/>
            <a:gdLst/>
            <a:ahLst/>
            <a:cxnLst/>
            <a:rect l="l" t="t" r="r" b="b"/>
            <a:pathLst>
              <a:path w="8748395">
                <a:moveTo>
                  <a:pt x="0" y="0"/>
                </a:moveTo>
                <a:lnTo>
                  <a:pt x="8748210" y="0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9639" y="15812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6" y="0"/>
                </a:moveTo>
                <a:lnTo>
                  <a:pt x="99744" y="7445"/>
                </a:lnTo>
                <a:lnTo>
                  <a:pt x="62518" y="26184"/>
                </a:lnTo>
                <a:lnTo>
                  <a:pt x="32348" y="54332"/>
                </a:lnTo>
                <a:lnTo>
                  <a:pt x="11122" y="90003"/>
                </a:lnTo>
                <a:lnTo>
                  <a:pt x="730" y="131312"/>
                </a:lnTo>
                <a:lnTo>
                  <a:pt x="0" y="146008"/>
                </a:lnTo>
                <a:lnTo>
                  <a:pt x="470" y="157795"/>
                </a:lnTo>
                <a:lnTo>
                  <a:pt x="9677" y="198082"/>
                </a:lnTo>
                <a:lnTo>
                  <a:pt x="29601" y="233269"/>
                </a:lnTo>
                <a:lnTo>
                  <a:pt x="58866" y="261643"/>
                </a:lnTo>
                <a:lnTo>
                  <a:pt x="96096" y="281488"/>
                </a:lnTo>
                <a:lnTo>
                  <a:pt x="139914" y="291092"/>
                </a:lnTo>
                <a:lnTo>
                  <a:pt x="155746" y="291721"/>
                </a:lnTo>
                <a:lnTo>
                  <a:pt x="169824" y="290107"/>
                </a:lnTo>
                <a:lnTo>
                  <a:pt x="209171" y="277578"/>
                </a:lnTo>
                <a:lnTo>
                  <a:pt x="242816" y="254689"/>
                </a:lnTo>
                <a:lnTo>
                  <a:pt x="269001" y="222944"/>
                </a:lnTo>
                <a:lnTo>
                  <a:pt x="285965" y="183845"/>
                </a:lnTo>
                <a:lnTo>
                  <a:pt x="291950" y="138895"/>
                </a:lnTo>
                <a:lnTo>
                  <a:pt x="290557" y="124584"/>
                </a:lnTo>
                <a:lnTo>
                  <a:pt x="278516" y="84543"/>
                </a:lnTo>
                <a:lnTo>
                  <a:pt x="255982" y="50252"/>
                </a:lnTo>
                <a:lnTo>
                  <a:pt x="224626" y="23523"/>
                </a:lnTo>
                <a:lnTo>
                  <a:pt x="186121" y="6168"/>
                </a:lnTo>
                <a:lnTo>
                  <a:pt x="14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9639" y="15812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8"/>
                </a:moveTo>
                <a:lnTo>
                  <a:pt x="6361" y="103239"/>
                </a:lnTo>
                <a:lnTo>
                  <a:pt x="24185" y="65480"/>
                </a:lnTo>
                <a:lnTo>
                  <a:pt x="51584" y="34615"/>
                </a:lnTo>
                <a:lnTo>
                  <a:pt x="86668" y="12529"/>
                </a:lnTo>
                <a:lnTo>
                  <a:pt x="127548" y="1110"/>
                </a:lnTo>
                <a:lnTo>
                  <a:pt x="142136" y="0"/>
                </a:lnTo>
                <a:lnTo>
                  <a:pt x="157303" y="701"/>
                </a:lnTo>
                <a:lnTo>
                  <a:pt x="199647" y="10800"/>
                </a:lnTo>
                <a:lnTo>
                  <a:pt x="235955" y="31481"/>
                </a:lnTo>
                <a:lnTo>
                  <a:pt x="264556" y="60932"/>
                </a:lnTo>
                <a:lnTo>
                  <a:pt x="283778" y="97340"/>
                </a:lnTo>
                <a:lnTo>
                  <a:pt x="291950" y="138895"/>
                </a:lnTo>
                <a:lnTo>
                  <a:pt x="291283" y="154436"/>
                </a:lnTo>
                <a:lnTo>
                  <a:pt x="281443" y="197602"/>
                </a:lnTo>
                <a:lnTo>
                  <a:pt x="261210" y="234417"/>
                </a:lnTo>
                <a:lnTo>
                  <a:pt x="232343" y="263377"/>
                </a:lnTo>
                <a:lnTo>
                  <a:pt x="196602" y="282979"/>
                </a:lnTo>
                <a:lnTo>
                  <a:pt x="155746" y="291721"/>
                </a:lnTo>
                <a:lnTo>
                  <a:pt x="139914" y="291092"/>
                </a:lnTo>
                <a:lnTo>
                  <a:pt x="96096" y="281488"/>
                </a:lnTo>
                <a:lnTo>
                  <a:pt x="58866" y="261643"/>
                </a:lnTo>
                <a:lnTo>
                  <a:pt x="29601" y="233269"/>
                </a:lnTo>
                <a:lnTo>
                  <a:pt x="9677" y="198082"/>
                </a:lnTo>
                <a:lnTo>
                  <a:pt x="470" y="157795"/>
                </a:lnTo>
                <a:lnTo>
                  <a:pt x="0" y="146008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0260" y="156849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0" y="0"/>
                </a:moveTo>
                <a:lnTo>
                  <a:pt x="99735" y="7442"/>
                </a:lnTo>
                <a:lnTo>
                  <a:pt x="62509" y="26185"/>
                </a:lnTo>
                <a:lnTo>
                  <a:pt x="32342" y="54338"/>
                </a:lnTo>
                <a:lnTo>
                  <a:pt x="11119" y="90011"/>
                </a:lnTo>
                <a:lnTo>
                  <a:pt x="729" y="131316"/>
                </a:lnTo>
                <a:lnTo>
                  <a:pt x="0" y="146009"/>
                </a:lnTo>
                <a:lnTo>
                  <a:pt x="470" y="157802"/>
                </a:lnTo>
                <a:lnTo>
                  <a:pt x="9675" y="198091"/>
                </a:lnTo>
                <a:lnTo>
                  <a:pt x="29593" y="233283"/>
                </a:lnTo>
                <a:lnTo>
                  <a:pt x="58851" y="261664"/>
                </a:lnTo>
                <a:lnTo>
                  <a:pt x="96075" y="281515"/>
                </a:lnTo>
                <a:lnTo>
                  <a:pt x="139891" y="291123"/>
                </a:lnTo>
                <a:lnTo>
                  <a:pt x="155724" y="291752"/>
                </a:lnTo>
                <a:lnTo>
                  <a:pt x="169806" y="290136"/>
                </a:lnTo>
                <a:lnTo>
                  <a:pt x="209157" y="277602"/>
                </a:lnTo>
                <a:lnTo>
                  <a:pt x="242800" y="254707"/>
                </a:lnTo>
                <a:lnTo>
                  <a:pt x="268979" y="222958"/>
                </a:lnTo>
                <a:lnTo>
                  <a:pt x="285938" y="183860"/>
                </a:lnTo>
                <a:lnTo>
                  <a:pt x="291920" y="138918"/>
                </a:lnTo>
                <a:lnTo>
                  <a:pt x="290530" y="124609"/>
                </a:lnTo>
                <a:lnTo>
                  <a:pt x="278497" y="84570"/>
                </a:lnTo>
                <a:lnTo>
                  <a:pt x="255971" y="50273"/>
                </a:lnTo>
                <a:lnTo>
                  <a:pt x="224622" y="23535"/>
                </a:lnTo>
                <a:lnTo>
                  <a:pt x="186118" y="6172"/>
                </a:lnTo>
                <a:lnTo>
                  <a:pt x="142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0260" y="156849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9"/>
                </a:moveTo>
                <a:lnTo>
                  <a:pt x="6359" y="103247"/>
                </a:lnTo>
                <a:lnTo>
                  <a:pt x="24181" y="65487"/>
                </a:lnTo>
                <a:lnTo>
                  <a:pt x="51576" y="34617"/>
                </a:lnTo>
                <a:lnTo>
                  <a:pt x="86658" y="12528"/>
                </a:lnTo>
                <a:lnTo>
                  <a:pt x="127540" y="1108"/>
                </a:lnTo>
                <a:lnTo>
                  <a:pt x="142130" y="0"/>
                </a:lnTo>
                <a:lnTo>
                  <a:pt x="157299" y="702"/>
                </a:lnTo>
                <a:lnTo>
                  <a:pt x="199645" y="10806"/>
                </a:lnTo>
                <a:lnTo>
                  <a:pt x="235949" y="31496"/>
                </a:lnTo>
                <a:lnTo>
                  <a:pt x="264543" y="60955"/>
                </a:lnTo>
                <a:lnTo>
                  <a:pt x="283757" y="97368"/>
                </a:lnTo>
                <a:lnTo>
                  <a:pt x="291920" y="138918"/>
                </a:lnTo>
                <a:lnTo>
                  <a:pt x="291254" y="154455"/>
                </a:lnTo>
                <a:lnTo>
                  <a:pt x="281418" y="197616"/>
                </a:lnTo>
                <a:lnTo>
                  <a:pt x="261190" y="234432"/>
                </a:lnTo>
                <a:lnTo>
                  <a:pt x="232328" y="263397"/>
                </a:lnTo>
                <a:lnTo>
                  <a:pt x="196587" y="283005"/>
                </a:lnTo>
                <a:lnTo>
                  <a:pt x="155724" y="291752"/>
                </a:lnTo>
                <a:lnTo>
                  <a:pt x="139891" y="291123"/>
                </a:lnTo>
                <a:lnTo>
                  <a:pt x="96075" y="281515"/>
                </a:lnTo>
                <a:lnTo>
                  <a:pt x="58851" y="261664"/>
                </a:lnTo>
                <a:lnTo>
                  <a:pt x="29593" y="233283"/>
                </a:lnTo>
                <a:lnTo>
                  <a:pt x="9675" y="198091"/>
                </a:lnTo>
                <a:lnTo>
                  <a:pt x="470" y="157802"/>
                </a:lnTo>
                <a:lnTo>
                  <a:pt x="0" y="146009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3050" y="2749539"/>
            <a:ext cx="8280400" cy="635"/>
          </a:xfrm>
          <a:custGeom>
            <a:avLst/>
            <a:gdLst/>
            <a:ahLst/>
            <a:cxnLst/>
            <a:rect l="l" t="t" r="r" b="b"/>
            <a:pathLst>
              <a:path w="8280400" h="635">
                <a:moveTo>
                  <a:pt x="0" y="91"/>
                </a:moveTo>
                <a:lnTo>
                  <a:pt x="8280013" y="0"/>
                </a:lnTo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3050" y="3778239"/>
            <a:ext cx="8280400" cy="635"/>
          </a:xfrm>
          <a:custGeom>
            <a:avLst/>
            <a:gdLst/>
            <a:ahLst/>
            <a:cxnLst/>
            <a:rect l="l" t="t" r="r" b="b"/>
            <a:pathLst>
              <a:path w="8280400" h="635">
                <a:moveTo>
                  <a:pt x="0" y="91"/>
                </a:moveTo>
                <a:lnTo>
                  <a:pt x="8280013" y="0"/>
                </a:lnTo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3050" y="4794254"/>
            <a:ext cx="8280400" cy="635"/>
          </a:xfrm>
          <a:custGeom>
            <a:avLst/>
            <a:gdLst/>
            <a:ahLst/>
            <a:cxnLst/>
            <a:rect l="l" t="t" r="r" b="b"/>
            <a:pathLst>
              <a:path w="8280400" h="635">
                <a:moveTo>
                  <a:pt x="0" y="57"/>
                </a:moveTo>
                <a:lnTo>
                  <a:pt x="8280013" y="0"/>
                </a:lnTo>
              </a:path>
            </a:pathLst>
          </a:custGeom>
          <a:ln w="38099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3050" y="5740396"/>
            <a:ext cx="8280400" cy="114300"/>
          </a:xfrm>
          <a:custGeom>
            <a:avLst/>
            <a:gdLst/>
            <a:ahLst/>
            <a:cxnLst/>
            <a:rect l="l" t="t" r="r" b="b"/>
            <a:pathLst>
              <a:path w="8280400" h="114300">
                <a:moveTo>
                  <a:pt x="8241913" y="76199"/>
                </a:moveTo>
                <a:lnTo>
                  <a:pt x="8165713" y="76199"/>
                </a:lnTo>
                <a:lnTo>
                  <a:pt x="8165713" y="114299"/>
                </a:lnTo>
                <a:lnTo>
                  <a:pt x="8241913" y="76199"/>
                </a:lnTo>
                <a:close/>
              </a:path>
              <a:path w="8280400" h="114300">
                <a:moveTo>
                  <a:pt x="8165713" y="0"/>
                </a:moveTo>
                <a:lnTo>
                  <a:pt x="8165713" y="38099"/>
                </a:lnTo>
                <a:lnTo>
                  <a:pt x="0" y="38170"/>
                </a:lnTo>
                <a:lnTo>
                  <a:pt x="0" y="76270"/>
                </a:lnTo>
                <a:lnTo>
                  <a:pt x="8241913" y="76199"/>
                </a:lnTo>
                <a:lnTo>
                  <a:pt x="8280013" y="57149"/>
                </a:lnTo>
                <a:lnTo>
                  <a:pt x="8165713" y="0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445" y="2914650"/>
            <a:ext cx="685800" cy="698500"/>
          </a:xfrm>
          <a:custGeom>
            <a:avLst/>
            <a:gdLst/>
            <a:ahLst/>
            <a:cxnLst/>
            <a:rect l="l" t="t" r="r" b="b"/>
            <a:pathLst>
              <a:path w="685800" h="698500">
                <a:moveTo>
                  <a:pt x="342899" y="0"/>
                </a:moveTo>
                <a:lnTo>
                  <a:pt x="287282" y="4571"/>
                </a:lnTo>
                <a:lnTo>
                  <a:pt x="234520" y="17804"/>
                </a:lnTo>
                <a:lnTo>
                  <a:pt x="185321" y="38981"/>
                </a:lnTo>
                <a:lnTo>
                  <a:pt x="140391" y="67383"/>
                </a:lnTo>
                <a:lnTo>
                  <a:pt x="100436" y="102290"/>
                </a:lnTo>
                <a:lnTo>
                  <a:pt x="66162" y="142984"/>
                </a:lnTo>
                <a:lnTo>
                  <a:pt x="38275" y="188745"/>
                </a:lnTo>
                <a:lnTo>
                  <a:pt x="17482" y="238853"/>
                </a:lnTo>
                <a:lnTo>
                  <a:pt x="4488" y="292591"/>
                </a:lnTo>
                <a:lnTo>
                  <a:pt x="0" y="349239"/>
                </a:lnTo>
                <a:lnTo>
                  <a:pt x="1136" y="377886"/>
                </a:lnTo>
                <a:lnTo>
                  <a:pt x="9966" y="433177"/>
                </a:lnTo>
                <a:lnTo>
                  <a:pt x="26948" y="485196"/>
                </a:lnTo>
                <a:lnTo>
                  <a:pt x="51376" y="533225"/>
                </a:lnTo>
                <a:lnTo>
                  <a:pt x="82545" y="576545"/>
                </a:lnTo>
                <a:lnTo>
                  <a:pt x="119748" y="614438"/>
                </a:lnTo>
                <a:lnTo>
                  <a:pt x="162279" y="646184"/>
                </a:lnTo>
                <a:lnTo>
                  <a:pt x="209431" y="671064"/>
                </a:lnTo>
                <a:lnTo>
                  <a:pt x="260500" y="688360"/>
                </a:lnTo>
                <a:lnTo>
                  <a:pt x="314778" y="697352"/>
                </a:lnTo>
                <a:lnTo>
                  <a:pt x="342899" y="698510"/>
                </a:lnTo>
                <a:lnTo>
                  <a:pt x="371023" y="697352"/>
                </a:lnTo>
                <a:lnTo>
                  <a:pt x="425303" y="688360"/>
                </a:lnTo>
                <a:lnTo>
                  <a:pt x="476373" y="671064"/>
                </a:lnTo>
                <a:lnTo>
                  <a:pt x="523526" y="646184"/>
                </a:lnTo>
                <a:lnTo>
                  <a:pt x="566056" y="614438"/>
                </a:lnTo>
                <a:lnTo>
                  <a:pt x="603258" y="576545"/>
                </a:lnTo>
                <a:lnTo>
                  <a:pt x="634426" y="533225"/>
                </a:lnTo>
                <a:lnTo>
                  <a:pt x="658853" y="485196"/>
                </a:lnTo>
                <a:lnTo>
                  <a:pt x="675834" y="433177"/>
                </a:lnTo>
                <a:lnTo>
                  <a:pt x="684663" y="377886"/>
                </a:lnTo>
                <a:lnTo>
                  <a:pt x="685799" y="349239"/>
                </a:lnTo>
                <a:lnTo>
                  <a:pt x="684663" y="320597"/>
                </a:lnTo>
                <a:lnTo>
                  <a:pt x="675834" y="265314"/>
                </a:lnTo>
                <a:lnTo>
                  <a:pt x="658853" y="213300"/>
                </a:lnTo>
                <a:lnTo>
                  <a:pt x="634426" y="165276"/>
                </a:lnTo>
                <a:lnTo>
                  <a:pt x="603258" y="121959"/>
                </a:lnTo>
                <a:lnTo>
                  <a:pt x="566056" y="84069"/>
                </a:lnTo>
                <a:lnTo>
                  <a:pt x="523526" y="52324"/>
                </a:lnTo>
                <a:lnTo>
                  <a:pt x="476373" y="27445"/>
                </a:lnTo>
                <a:lnTo>
                  <a:pt x="425303" y="10149"/>
                </a:lnTo>
                <a:lnTo>
                  <a:pt x="371023" y="1157"/>
                </a:lnTo>
                <a:lnTo>
                  <a:pt x="342899" y="0"/>
                </a:lnTo>
                <a:close/>
              </a:path>
            </a:pathLst>
          </a:custGeom>
          <a:solidFill>
            <a:srgbClr val="15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445" y="2914650"/>
            <a:ext cx="685800" cy="698500"/>
          </a:xfrm>
          <a:custGeom>
            <a:avLst/>
            <a:gdLst/>
            <a:ahLst/>
            <a:cxnLst/>
            <a:rect l="l" t="t" r="r" b="b"/>
            <a:pathLst>
              <a:path w="685800" h="698500">
                <a:moveTo>
                  <a:pt x="0" y="349239"/>
                </a:moveTo>
                <a:lnTo>
                  <a:pt x="4488" y="292591"/>
                </a:lnTo>
                <a:lnTo>
                  <a:pt x="17482" y="238853"/>
                </a:lnTo>
                <a:lnTo>
                  <a:pt x="38275" y="188745"/>
                </a:lnTo>
                <a:lnTo>
                  <a:pt x="66162" y="142984"/>
                </a:lnTo>
                <a:lnTo>
                  <a:pt x="100436" y="102290"/>
                </a:lnTo>
                <a:lnTo>
                  <a:pt x="140391" y="67383"/>
                </a:lnTo>
                <a:lnTo>
                  <a:pt x="185321" y="38981"/>
                </a:lnTo>
                <a:lnTo>
                  <a:pt x="234520" y="17804"/>
                </a:lnTo>
                <a:lnTo>
                  <a:pt x="287282" y="4571"/>
                </a:lnTo>
                <a:lnTo>
                  <a:pt x="342899" y="0"/>
                </a:lnTo>
                <a:lnTo>
                  <a:pt x="371023" y="1157"/>
                </a:lnTo>
                <a:lnTo>
                  <a:pt x="425303" y="10149"/>
                </a:lnTo>
                <a:lnTo>
                  <a:pt x="476373" y="27445"/>
                </a:lnTo>
                <a:lnTo>
                  <a:pt x="523526" y="52324"/>
                </a:lnTo>
                <a:lnTo>
                  <a:pt x="566056" y="84069"/>
                </a:lnTo>
                <a:lnTo>
                  <a:pt x="603258" y="121959"/>
                </a:lnTo>
                <a:lnTo>
                  <a:pt x="634426" y="165276"/>
                </a:lnTo>
                <a:lnTo>
                  <a:pt x="658853" y="213300"/>
                </a:lnTo>
                <a:lnTo>
                  <a:pt x="675834" y="265314"/>
                </a:lnTo>
                <a:lnTo>
                  <a:pt x="684663" y="320597"/>
                </a:lnTo>
                <a:lnTo>
                  <a:pt x="685799" y="349239"/>
                </a:lnTo>
                <a:lnTo>
                  <a:pt x="684663" y="377886"/>
                </a:lnTo>
                <a:lnTo>
                  <a:pt x="675834" y="433177"/>
                </a:lnTo>
                <a:lnTo>
                  <a:pt x="658853" y="485196"/>
                </a:lnTo>
                <a:lnTo>
                  <a:pt x="634426" y="533225"/>
                </a:lnTo>
                <a:lnTo>
                  <a:pt x="603258" y="576545"/>
                </a:lnTo>
                <a:lnTo>
                  <a:pt x="566056" y="614438"/>
                </a:lnTo>
                <a:lnTo>
                  <a:pt x="523526" y="646184"/>
                </a:lnTo>
                <a:lnTo>
                  <a:pt x="476373" y="671064"/>
                </a:lnTo>
                <a:lnTo>
                  <a:pt x="425303" y="688360"/>
                </a:lnTo>
                <a:lnTo>
                  <a:pt x="371023" y="697352"/>
                </a:lnTo>
                <a:lnTo>
                  <a:pt x="342899" y="698510"/>
                </a:lnTo>
                <a:lnTo>
                  <a:pt x="314778" y="697352"/>
                </a:lnTo>
                <a:lnTo>
                  <a:pt x="260500" y="688360"/>
                </a:lnTo>
                <a:lnTo>
                  <a:pt x="209431" y="671064"/>
                </a:lnTo>
                <a:lnTo>
                  <a:pt x="162279" y="646184"/>
                </a:lnTo>
                <a:lnTo>
                  <a:pt x="119748" y="614438"/>
                </a:lnTo>
                <a:lnTo>
                  <a:pt x="82545" y="576545"/>
                </a:lnTo>
                <a:lnTo>
                  <a:pt x="51376" y="533225"/>
                </a:lnTo>
                <a:lnTo>
                  <a:pt x="26948" y="485196"/>
                </a:lnTo>
                <a:lnTo>
                  <a:pt x="9966" y="433177"/>
                </a:lnTo>
                <a:lnTo>
                  <a:pt x="1136" y="377886"/>
                </a:lnTo>
                <a:lnTo>
                  <a:pt x="0" y="349239"/>
                </a:lnTo>
                <a:close/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1560" y="3930646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899" y="0"/>
                </a:moveTo>
                <a:lnTo>
                  <a:pt x="287281" y="4488"/>
                </a:lnTo>
                <a:lnTo>
                  <a:pt x="234519" y="17482"/>
                </a:lnTo>
                <a:lnTo>
                  <a:pt x="185320" y="38275"/>
                </a:lnTo>
                <a:lnTo>
                  <a:pt x="140390" y="66162"/>
                </a:lnTo>
                <a:lnTo>
                  <a:pt x="100435" y="100436"/>
                </a:lnTo>
                <a:lnTo>
                  <a:pt x="66161" y="140391"/>
                </a:lnTo>
                <a:lnTo>
                  <a:pt x="38275" y="185321"/>
                </a:lnTo>
                <a:lnTo>
                  <a:pt x="17481" y="234520"/>
                </a:lnTo>
                <a:lnTo>
                  <a:pt x="4488" y="287282"/>
                </a:lnTo>
                <a:lnTo>
                  <a:pt x="0" y="342899"/>
                </a:lnTo>
                <a:lnTo>
                  <a:pt x="1136" y="371023"/>
                </a:lnTo>
                <a:lnTo>
                  <a:pt x="9965" y="425303"/>
                </a:lnTo>
                <a:lnTo>
                  <a:pt x="26947" y="476373"/>
                </a:lnTo>
                <a:lnTo>
                  <a:pt x="51375" y="523526"/>
                </a:lnTo>
                <a:lnTo>
                  <a:pt x="82544" y="566056"/>
                </a:lnTo>
                <a:lnTo>
                  <a:pt x="119746" y="603258"/>
                </a:lnTo>
                <a:lnTo>
                  <a:pt x="162277" y="634426"/>
                </a:lnTo>
                <a:lnTo>
                  <a:pt x="209430" y="658853"/>
                </a:lnTo>
                <a:lnTo>
                  <a:pt x="260499" y="675834"/>
                </a:lnTo>
                <a:lnTo>
                  <a:pt x="314777" y="684663"/>
                </a:lnTo>
                <a:lnTo>
                  <a:pt x="342899" y="685799"/>
                </a:lnTo>
                <a:lnTo>
                  <a:pt x="371022" y="684663"/>
                </a:lnTo>
                <a:lnTo>
                  <a:pt x="425300" y="675834"/>
                </a:lnTo>
                <a:lnTo>
                  <a:pt x="476369" y="658853"/>
                </a:lnTo>
                <a:lnTo>
                  <a:pt x="523522" y="634426"/>
                </a:lnTo>
                <a:lnTo>
                  <a:pt x="566053" y="603258"/>
                </a:lnTo>
                <a:lnTo>
                  <a:pt x="603255" y="566056"/>
                </a:lnTo>
                <a:lnTo>
                  <a:pt x="634424" y="523526"/>
                </a:lnTo>
                <a:lnTo>
                  <a:pt x="658852" y="476373"/>
                </a:lnTo>
                <a:lnTo>
                  <a:pt x="675834" y="425303"/>
                </a:lnTo>
                <a:lnTo>
                  <a:pt x="684663" y="371023"/>
                </a:lnTo>
                <a:lnTo>
                  <a:pt x="685799" y="342899"/>
                </a:lnTo>
                <a:lnTo>
                  <a:pt x="684663" y="314778"/>
                </a:lnTo>
                <a:lnTo>
                  <a:pt x="675834" y="260500"/>
                </a:lnTo>
                <a:lnTo>
                  <a:pt x="658852" y="209431"/>
                </a:lnTo>
                <a:lnTo>
                  <a:pt x="634424" y="162279"/>
                </a:lnTo>
                <a:lnTo>
                  <a:pt x="603255" y="119748"/>
                </a:lnTo>
                <a:lnTo>
                  <a:pt x="566053" y="82545"/>
                </a:lnTo>
                <a:lnTo>
                  <a:pt x="523522" y="51376"/>
                </a:lnTo>
                <a:lnTo>
                  <a:pt x="476369" y="26948"/>
                </a:lnTo>
                <a:lnTo>
                  <a:pt x="425300" y="9966"/>
                </a:lnTo>
                <a:lnTo>
                  <a:pt x="371022" y="1136"/>
                </a:lnTo>
                <a:lnTo>
                  <a:pt x="342899" y="0"/>
                </a:lnTo>
                <a:close/>
              </a:path>
            </a:pathLst>
          </a:custGeom>
          <a:solidFill>
            <a:srgbClr val="FFB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1560" y="3930646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899"/>
                </a:moveTo>
                <a:lnTo>
                  <a:pt x="4488" y="287282"/>
                </a:lnTo>
                <a:lnTo>
                  <a:pt x="17481" y="234520"/>
                </a:lnTo>
                <a:lnTo>
                  <a:pt x="38275" y="185321"/>
                </a:lnTo>
                <a:lnTo>
                  <a:pt x="66161" y="140391"/>
                </a:lnTo>
                <a:lnTo>
                  <a:pt x="100435" y="100436"/>
                </a:lnTo>
                <a:lnTo>
                  <a:pt x="140390" y="66162"/>
                </a:lnTo>
                <a:lnTo>
                  <a:pt x="185320" y="38275"/>
                </a:lnTo>
                <a:lnTo>
                  <a:pt x="234519" y="17482"/>
                </a:lnTo>
                <a:lnTo>
                  <a:pt x="287281" y="4488"/>
                </a:lnTo>
                <a:lnTo>
                  <a:pt x="342899" y="0"/>
                </a:lnTo>
                <a:lnTo>
                  <a:pt x="371022" y="1136"/>
                </a:lnTo>
                <a:lnTo>
                  <a:pt x="425300" y="9966"/>
                </a:lnTo>
                <a:lnTo>
                  <a:pt x="476369" y="26948"/>
                </a:lnTo>
                <a:lnTo>
                  <a:pt x="523522" y="51376"/>
                </a:lnTo>
                <a:lnTo>
                  <a:pt x="566053" y="82545"/>
                </a:lnTo>
                <a:lnTo>
                  <a:pt x="603255" y="119748"/>
                </a:lnTo>
                <a:lnTo>
                  <a:pt x="634424" y="162279"/>
                </a:lnTo>
                <a:lnTo>
                  <a:pt x="658852" y="209431"/>
                </a:lnTo>
                <a:lnTo>
                  <a:pt x="675834" y="260500"/>
                </a:lnTo>
                <a:lnTo>
                  <a:pt x="684663" y="314778"/>
                </a:lnTo>
                <a:lnTo>
                  <a:pt x="685799" y="342899"/>
                </a:lnTo>
                <a:lnTo>
                  <a:pt x="684663" y="371023"/>
                </a:lnTo>
                <a:lnTo>
                  <a:pt x="675834" y="425303"/>
                </a:lnTo>
                <a:lnTo>
                  <a:pt x="658852" y="476373"/>
                </a:lnTo>
                <a:lnTo>
                  <a:pt x="634424" y="523526"/>
                </a:lnTo>
                <a:lnTo>
                  <a:pt x="603255" y="566056"/>
                </a:lnTo>
                <a:lnTo>
                  <a:pt x="566053" y="603258"/>
                </a:lnTo>
                <a:lnTo>
                  <a:pt x="523522" y="634426"/>
                </a:lnTo>
                <a:lnTo>
                  <a:pt x="476369" y="658853"/>
                </a:lnTo>
                <a:lnTo>
                  <a:pt x="425300" y="675834"/>
                </a:lnTo>
                <a:lnTo>
                  <a:pt x="371022" y="684663"/>
                </a:lnTo>
                <a:lnTo>
                  <a:pt x="342899" y="685799"/>
                </a:lnTo>
                <a:lnTo>
                  <a:pt x="314777" y="684663"/>
                </a:lnTo>
                <a:lnTo>
                  <a:pt x="260499" y="675834"/>
                </a:lnTo>
                <a:lnTo>
                  <a:pt x="209430" y="658853"/>
                </a:lnTo>
                <a:lnTo>
                  <a:pt x="162277" y="634426"/>
                </a:lnTo>
                <a:lnTo>
                  <a:pt x="119746" y="603258"/>
                </a:lnTo>
                <a:lnTo>
                  <a:pt x="82544" y="566056"/>
                </a:lnTo>
                <a:lnTo>
                  <a:pt x="51375" y="523526"/>
                </a:lnTo>
                <a:lnTo>
                  <a:pt x="26947" y="476373"/>
                </a:lnTo>
                <a:lnTo>
                  <a:pt x="9965" y="425303"/>
                </a:lnTo>
                <a:lnTo>
                  <a:pt x="1136" y="371023"/>
                </a:lnTo>
                <a:lnTo>
                  <a:pt x="0" y="342899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2554" y="259719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2" y="0"/>
                </a:moveTo>
                <a:lnTo>
                  <a:pt x="99737" y="7444"/>
                </a:lnTo>
                <a:lnTo>
                  <a:pt x="62511" y="26188"/>
                </a:lnTo>
                <a:lnTo>
                  <a:pt x="32343" y="54341"/>
                </a:lnTo>
                <a:lnTo>
                  <a:pt x="11120" y="90013"/>
                </a:lnTo>
                <a:lnTo>
                  <a:pt x="729" y="131316"/>
                </a:lnTo>
                <a:lnTo>
                  <a:pt x="0" y="146008"/>
                </a:lnTo>
                <a:lnTo>
                  <a:pt x="471" y="157808"/>
                </a:lnTo>
                <a:lnTo>
                  <a:pt x="9678" y="198095"/>
                </a:lnTo>
                <a:lnTo>
                  <a:pt x="29599" y="233286"/>
                </a:lnTo>
                <a:lnTo>
                  <a:pt x="58859" y="261665"/>
                </a:lnTo>
                <a:lnTo>
                  <a:pt x="96084" y="281516"/>
                </a:lnTo>
                <a:lnTo>
                  <a:pt x="139900" y="291122"/>
                </a:lnTo>
                <a:lnTo>
                  <a:pt x="155733" y="291752"/>
                </a:lnTo>
                <a:lnTo>
                  <a:pt x="169813" y="290136"/>
                </a:lnTo>
                <a:lnTo>
                  <a:pt x="209160" y="277602"/>
                </a:lnTo>
                <a:lnTo>
                  <a:pt x="242803" y="254707"/>
                </a:lnTo>
                <a:lnTo>
                  <a:pt x="268983" y="222957"/>
                </a:lnTo>
                <a:lnTo>
                  <a:pt x="285943" y="183858"/>
                </a:lnTo>
                <a:lnTo>
                  <a:pt x="291926" y="138915"/>
                </a:lnTo>
                <a:lnTo>
                  <a:pt x="290535" y="124606"/>
                </a:lnTo>
                <a:lnTo>
                  <a:pt x="278501" y="84567"/>
                </a:lnTo>
                <a:lnTo>
                  <a:pt x="255973" y="50271"/>
                </a:lnTo>
                <a:lnTo>
                  <a:pt x="224622" y="23534"/>
                </a:lnTo>
                <a:lnTo>
                  <a:pt x="186118" y="6172"/>
                </a:lnTo>
                <a:lnTo>
                  <a:pt x="142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2554" y="259719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8"/>
                </a:moveTo>
                <a:lnTo>
                  <a:pt x="6360" y="103248"/>
                </a:lnTo>
                <a:lnTo>
                  <a:pt x="24182" y="65489"/>
                </a:lnTo>
                <a:lnTo>
                  <a:pt x="51578" y="34620"/>
                </a:lnTo>
                <a:lnTo>
                  <a:pt x="86661" y="12530"/>
                </a:lnTo>
                <a:lnTo>
                  <a:pt x="127543" y="1109"/>
                </a:lnTo>
                <a:lnTo>
                  <a:pt x="142132" y="0"/>
                </a:lnTo>
                <a:lnTo>
                  <a:pt x="157300" y="702"/>
                </a:lnTo>
                <a:lnTo>
                  <a:pt x="199644" y="10806"/>
                </a:lnTo>
                <a:lnTo>
                  <a:pt x="235950" y="31495"/>
                </a:lnTo>
                <a:lnTo>
                  <a:pt x="264545" y="60953"/>
                </a:lnTo>
                <a:lnTo>
                  <a:pt x="283761" y="97365"/>
                </a:lnTo>
                <a:lnTo>
                  <a:pt x="291926" y="138915"/>
                </a:lnTo>
                <a:lnTo>
                  <a:pt x="291260" y="154452"/>
                </a:lnTo>
                <a:lnTo>
                  <a:pt x="281423" y="197615"/>
                </a:lnTo>
                <a:lnTo>
                  <a:pt x="261194" y="234432"/>
                </a:lnTo>
                <a:lnTo>
                  <a:pt x="232331" y="263397"/>
                </a:lnTo>
                <a:lnTo>
                  <a:pt x="196591" y="283006"/>
                </a:lnTo>
                <a:lnTo>
                  <a:pt x="155733" y="291752"/>
                </a:lnTo>
                <a:lnTo>
                  <a:pt x="139900" y="291122"/>
                </a:lnTo>
                <a:lnTo>
                  <a:pt x="96084" y="281516"/>
                </a:lnTo>
                <a:lnTo>
                  <a:pt x="58859" y="261665"/>
                </a:lnTo>
                <a:lnTo>
                  <a:pt x="29599" y="233286"/>
                </a:lnTo>
                <a:lnTo>
                  <a:pt x="9678" y="198095"/>
                </a:lnTo>
                <a:lnTo>
                  <a:pt x="471" y="157808"/>
                </a:lnTo>
                <a:lnTo>
                  <a:pt x="0" y="146008"/>
                </a:lnTo>
                <a:close/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3339" y="259719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6" y="0"/>
                </a:moveTo>
                <a:lnTo>
                  <a:pt x="99744" y="7448"/>
                </a:lnTo>
                <a:lnTo>
                  <a:pt x="62518" y="26193"/>
                </a:lnTo>
                <a:lnTo>
                  <a:pt x="32348" y="54345"/>
                </a:lnTo>
                <a:lnTo>
                  <a:pt x="11122" y="90016"/>
                </a:lnTo>
                <a:lnTo>
                  <a:pt x="730" y="131317"/>
                </a:lnTo>
                <a:lnTo>
                  <a:pt x="0" y="146008"/>
                </a:lnTo>
                <a:lnTo>
                  <a:pt x="473" y="157836"/>
                </a:lnTo>
                <a:lnTo>
                  <a:pt x="9689" y="198115"/>
                </a:lnTo>
                <a:lnTo>
                  <a:pt x="29617" y="233299"/>
                </a:lnTo>
                <a:lnTo>
                  <a:pt x="58885" y="261671"/>
                </a:lnTo>
                <a:lnTo>
                  <a:pt x="96115" y="281517"/>
                </a:lnTo>
                <a:lnTo>
                  <a:pt x="139935" y="291121"/>
                </a:lnTo>
                <a:lnTo>
                  <a:pt x="155768" y="291750"/>
                </a:lnTo>
                <a:lnTo>
                  <a:pt x="169844" y="290133"/>
                </a:lnTo>
                <a:lnTo>
                  <a:pt x="209185" y="277595"/>
                </a:lnTo>
                <a:lnTo>
                  <a:pt x="242825" y="254699"/>
                </a:lnTo>
                <a:lnTo>
                  <a:pt x="269005" y="222947"/>
                </a:lnTo>
                <a:lnTo>
                  <a:pt x="285966" y="183845"/>
                </a:lnTo>
                <a:lnTo>
                  <a:pt x="291950" y="138898"/>
                </a:lnTo>
                <a:lnTo>
                  <a:pt x="290557" y="124590"/>
                </a:lnTo>
                <a:lnTo>
                  <a:pt x="278516" y="84556"/>
                </a:lnTo>
                <a:lnTo>
                  <a:pt x="255982" y="50264"/>
                </a:lnTo>
                <a:lnTo>
                  <a:pt x="224626" y="23531"/>
                </a:lnTo>
                <a:lnTo>
                  <a:pt x="186121" y="6171"/>
                </a:lnTo>
                <a:lnTo>
                  <a:pt x="14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3339" y="259719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8"/>
                </a:moveTo>
                <a:lnTo>
                  <a:pt x="6361" y="103251"/>
                </a:lnTo>
                <a:lnTo>
                  <a:pt x="24185" y="65493"/>
                </a:lnTo>
                <a:lnTo>
                  <a:pt x="51584" y="34625"/>
                </a:lnTo>
                <a:lnTo>
                  <a:pt x="86668" y="12534"/>
                </a:lnTo>
                <a:lnTo>
                  <a:pt x="127548" y="1110"/>
                </a:lnTo>
                <a:lnTo>
                  <a:pt x="142136" y="0"/>
                </a:lnTo>
                <a:lnTo>
                  <a:pt x="157303" y="701"/>
                </a:lnTo>
                <a:lnTo>
                  <a:pt x="199647" y="10804"/>
                </a:lnTo>
                <a:lnTo>
                  <a:pt x="235955" y="31490"/>
                </a:lnTo>
                <a:lnTo>
                  <a:pt x="264556" y="60945"/>
                </a:lnTo>
                <a:lnTo>
                  <a:pt x="283778" y="97352"/>
                </a:lnTo>
                <a:lnTo>
                  <a:pt x="291950" y="138898"/>
                </a:lnTo>
                <a:lnTo>
                  <a:pt x="291283" y="154437"/>
                </a:lnTo>
                <a:lnTo>
                  <a:pt x="281445" y="197603"/>
                </a:lnTo>
                <a:lnTo>
                  <a:pt x="261216" y="234422"/>
                </a:lnTo>
                <a:lnTo>
                  <a:pt x="232353" y="263389"/>
                </a:lnTo>
                <a:lnTo>
                  <a:pt x="196618" y="283000"/>
                </a:lnTo>
                <a:lnTo>
                  <a:pt x="155768" y="291750"/>
                </a:lnTo>
                <a:lnTo>
                  <a:pt x="139935" y="291121"/>
                </a:lnTo>
                <a:lnTo>
                  <a:pt x="96115" y="281517"/>
                </a:lnTo>
                <a:lnTo>
                  <a:pt x="58885" y="261671"/>
                </a:lnTo>
                <a:lnTo>
                  <a:pt x="29617" y="233299"/>
                </a:lnTo>
                <a:lnTo>
                  <a:pt x="9689" y="198115"/>
                </a:lnTo>
                <a:lnTo>
                  <a:pt x="473" y="157836"/>
                </a:lnTo>
                <a:lnTo>
                  <a:pt x="0" y="146008"/>
                </a:lnTo>
                <a:close/>
              </a:path>
            </a:pathLst>
          </a:custGeom>
          <a:ln w="38099">
            <a:solidFill>
              <a:srgbClr val="15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24812" y="2491643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49445" y="361321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59" y="0"/>
                </a:moveTo>
                <a:lnTo>
                  <a:pt x="99754" y="7438"/>
                </a:lnTo>
                <a:lnTo>
                  <a:pt x="62521" y="26173"/>
                </a:lnTo>
                <a:lnTo>
                  <a:pt x="32348" y="54318"/>
                </a:lnTo>
                <a:lnTo>
                  <a:pt x="11122" y="89984"/>
                </a:lnTo>
                <a:lnTo>
                  <a:pt x="730" y="131285"/>
                </a:lnTo>
                <a:lnTo>
                  <a:pt x="0" y="145978"/>
                </a:lnTo>
                <a:lnTo>
                  <a:pt x="469" y="157767"/>
                </a:lnTo>
                <a:lnTo>
                  <a:pt x="9674" y="198063"/>
                </a:lnTo>
                <a:lnTo>
                  <a:pt x="29592" y="233259"/>
                </a:lnTo>
                <a:lnTo>
                  <a:pt x="58851" y="261638"/>
                </a:lnTo>
                <a:lnTo>
                  <a:pt x="96074" y="281488"/>
                </a:lnTo>
                <a:lnTo>
                  <a:pt x="139886" y="291094"/>
                </a:lnTo>
                <a:lnTo>
                  <a:pt x="155716" y="291723"/>
                </a:lnTo>
                <a:lnTo>
                  <a:pt x="169799" y="290111"/>
                </a:lnTo>
                <a:lnTo>
                  <a:pt x="209154" y="277585"/>
                </a:lnTo>
                <a:lnTo>
                  <a:pt x="242804" y="254698"/>
                </a:lnTo>
                <a:lnTo>
                  <a:pt x="268990" y="222955"/>
                </a:lnTo>
                <a:lnTo>
                  <a:pt x="285955" y="183860"/>
                </a:lnTo>
                <a:lnTo>
                  <a:pt x="291940" y="138920"/>
                </a:lnTo>
                <a:lnTo>
                  <a:pt x="290552" y="124609"/>
                </a:lnTo>
                <a:lnTo>
                  <a:pt x="278524" y="84565"/>
                </a:lnTo>
                <a:lnTo>
                  <a:pt x="255999" y="50268"/>
                </a:lnTo>
                <a:lnTo>
                  <a:pt x="224648" y="23532"/>
                </a:lnTo>
                <a:lnTo>
                  <a:pt x="186145" y="6171"/>
                </a:lnTo>
                <a:lnTo>
                  <a:pt x="142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9445" y="361321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5978"/>
                </a:moveTo>
                <a:lnTo>
                  <a:pt x="6360" y="103219"/>
                </a:lnTo>
                <a:lnTo>
                  <a:pt x="24185" y="65464"/>
                </a:lnTo>
                <a:lnTo>
                  <a:pt x="51586" y="34603"/>
                </a:lnTo>
                <a:lnTo>
                  <a:pt x="86675" y="12521"/>
                </a:lnTo>
                <a:lnTo>
                  <a:pt x="127566" y="1107"/>
                </a:lnTo>
                <a:lnTo>
                  <a:pt x="142159" y="0"/>
                </a:lnTo>
                <a:lnTo>
                  <a:pt x="157327" y="701"/>
                </a:lnTo>
                <a:lnTo>
                  <a:pt x="199671" y="10805"/>
                </a:lnTo>
                <a:lnTo>
                  <a:pt x="235976" y="31492"/>
                </a:lnTo>
                <a:lnTo>
                  <a:pt x="264570" y="60950"/>
                </a:lnTo>
                <a:lnTo>
                  <a:pt x="283782" y="97364"/>
                </a:lnTo>
                <a:lnTo>
                  <a:pt x="291940" y="138920"/>
                </a:lnTo>
                <a:lnTo>
                  <a:pt x="291273" y="154457"/>
                </a:lnTo>
                <a:lnTo>
                  <a:pt x="281433" y="197616"/>
                </a:lnTo>
                <a:lnTo>
                  <a:pt x="261199" y="234427"/>
                </a:lnTo>
                <a:lnTo>
                  <a:pt x="232330" y="263386"/>
                </a:lnTo>
                <a:lnTo>
                  <a:pt x="196583" y="282986"/>
                </a:lnTo>
                <a:lnTo>
                  <a:pt x="155716" y="291723"/>
                </a:lnTo>
                <a:lnTo>
                  <a:pt x="139886" y="291094"/>
                </a:lnTo>
                <a:lnTo>
                  <a:pt x="96074" y="281488"/>
                </a:lnTo>
                <a:lnTo>
                  <a:pt x="58851" y="261638"/>
                </a:lnTo>
                <a:lnTo>
                  <a:pt x="29592" y="233259"/>
                </a:lnTo>
                <a:lnTo>
                  <a:pt x="9674" y="198063"/>
                </a:lnTo>
                <a:lnTo>
                  <a:pt x="469" y="157767"/>
                </a:lnTo>
                <a:lnTo>
                  <a:pt x="0" y="145978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84477" y="3492277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FFB106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10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54639" y="361321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61" y="0"/>
                </a:moveTo>
                <a:lnTo>
                  <a:pt x="99762" y="7439"/>
                </a:lnTo>
                <a:lnTo>
                  <a:pt x="62530" y="26175"/>
                </a:lnTo>
                <a:lnTo>
                  <a:pt x="32354" y="54319"/>
                </a:lnTo>
                <a:lnTo>
                  <a:pt x="11124" y="89985"/>
                </a:lnTo>
                <a:lnTo>
                  <a:pt x="730" y="131286"/>
                </a:lnTo>
                <a:lnTo>
                  <a:pt x="0" y="145978"/>
                </a:lnTo>
                <a:lnTo>
                  <a:pt x="471" y="157779"/>
                </a:lnTo>
                <a:lnTo>
                  <a:pt x="9680" y="198073"/>
                </a:lnTo>
                <a:lnTo>
                  <a:pt x="29604" y="233264"/>
                </a:lnTo>
                <a:lnTo>
                  <a:pt x="58867" y="261641"/>
                </a:lnTo>
                <a:lnTo>
                  <a:pt x="96092" y="281489"/>
                </a:lnTo>
                <a:lnTo>
                  <a:pt x="139903" y="291093"/>
                </a:lnTo>
                <a:lnTo>
                  <a:pt x="155732" y="291723"/>
                </a:lnTo>
                <a:lnTo>
                  <a:pt x="169812" y="290109"/>
                </a:lnTo>
                <a:lnTo>
                  <a:pt x="209162" y="277581"/>
                </a:lnTo>
                <a:lnTo>
                  <a:pt x="242811" y="254693"/>
                </a:lnTo>
                <a:lnTo>
                  <a:pt x="268999" y="222949"/>
                </a:lnTo>
                <a:lnTo>
                  <a:pt x="285965" y="183854"/>
                </a:lnTo>
                <a:lnTo>
                  <a:pt x="291952" y="138912"/>
                </a:lnTo>
                <a:lnTo>
                  <a:pt x="290563" y="124601"/>
                </a:lnTo>
                <a:lnTo>
                  <a:pt x="278530" y="84560"/>
                </a:lnTo>
                <a:lnTo>
                  <a:pt x="256000" y="50265"/>
                </a:lnTo>
                <a:lnTo>
                  <a:pt x="224646" y="23531"/>
                </a:lnTo>
                <a:lnTo>
                  <a:pt x="186142" y="6171"/>
                </a:lnTo>
                <a:lnTo>
                  <a:pt x="142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4639" y="361321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5978"/>
                </a:moveTo>
                <a:lnTo>
                  <a:pt x="6362" y="103219"/>
                </a:lnTo>
                <a:lnTo>
                  <a:pt x="24190" y="65465"/>
                </a:lnTo>
                <a:lnTo>
                  <a:pt x="51594" y="34604"/>
                </a:lnTo>
                <a:lnTo>
                  <a:pt x="86684" y="12522"/>
                </a:lnTo>
                <a:lnTo>
                  <a:pt x="127570" y="1108"/>
                </a:lnTo>
                <a:lnTo>
                  <a:pt x="142161" y="0"/>
                </a:lnTo>
                <a:lnTo>
                  <a:pt x="157326" y="701"/>
                </a:lnTo>
                <a:lnTo>
                  <a:pt x="199668" y="10804"/>
                </a:lnTo>
                <a:lnTo>
                  <a:pt x="235975" y="31490"/>
                </a:lnTo>
                <a:lnTo>
                  <a:pt x="264573" y="60946"/>
                </a:lnTo>
                <a:lnTo>
                  <a:pt x="283790" y="97358"/>
                </a:lnTo>
                <a:lnTo>
                  <a:pt x="291952" y="138912"/>
                </a:lnTo>
                <a:lnTo>
                  <a:pt x="291285" y="154449"/>
                </a:lnTo>
                <a:lnTo>
                  <a:pt x="281443" y="197609"/>
                </a:lnTo>
                <a:lnTo>
                  <a:pt x="261207" y="234422"/>
                </a:lnTo>
                <a:lnTo>
                  <a:pt x="232337" y="263381"/>
                </a:lnTo>
                <a:lnTo>
                  <a:pt x="196592" y="282983"/>
                </a:lnTo>
                <a:lnTo>
                  <a:pt x="155732" y="291723"/>
                </a:lnTo>
                <a:lnTo>
                  <a:pt x="139903" y="291093"/>
                </a:lnTo>
                <a:lnTo>
                  <a:pt x="96092" y="281489"/>
                </a:lnTo>
                <a:lnTo>
                  <a:pt x="58867" y="261641"/>
                </a:lnTo>
                <a:lnTo>
                  <a:pt x="29604" y="233264"/>
                </a:lnTo>
                <a:lnTo>
                  <a:pt x="9680" y="198073"/>
                </a:lnTo>
                <a:lnTo>
                  <a:pt x="471" y="157779"/>
                </a:lnTo>
                <a:lnTo>
                  <a:pt x="0" y="145978"/>
                </a:lnTo>
                <a:close/>
              </a:path>
            </a:pathLst>
          </a:custGeom>
          <a:ln w="38099">
            <a:solidFill>
              <a:srgbClr val="FFB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83165" y="3505142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FFB106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FFB106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FFB106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FFB10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106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35245" y="4616497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9" y="0"/>
                </a:moveTo>
                <a:lnTo>
                  <a:pt x="99740" y="7443"/>
                </a:lnTo>
                <a:lnTo>
                  <a:pt x="62512" y="26183"/>
                </a:lnTo>
                <a:lnTo>
                  <a:pt x="32343" y="54332"/>
                </a:lnTo>
                <a:lnTo>
                  <a:pt x="11120" y="90002"/>
                </a:lnTo>
                <a:lnTo>
                  <a:pt x="729" y="131308"/>
                </a:lnTo>
                <a:lnTo>
                  <a:pt x="0" y="146002"/>
                </a:lnTo>
                <a:lnTo>
                  <a:pt x="471" y="157806"/>
                </a:lnTo>
                <a:lnTo>
                  <a:pt x="9678" y="198096"/>
                </a:lnTo>
                <a:lnTo>
                  <a:pt x="29600" y="233285"/>
                </a:lnTo>
                <a:lnTo>
                  <a:pt x="58861" y="261660"/>
                </a:lnTo>
                <a:lnTo>
                  <a:pt x="96088" y="281507"/>
                </a:lnTo>
                <a:lnTo>
                  <a:pt x="139907" y="291111"/>
                </a:lnTo>
                <a:lnTo>
                  <a:pt x="155741" y="291740"/>
                </a:lnTo>
                <a:lnTo>
                  <a:pt x="169821" y="290125"/>
                </a:lnTo>
                <a:lnTo>
                  <a:pt x="209170" y="277595"/>
                </a:lnTo>
                <a:lnTo>
                  <a:pt x="242813" y="254704"/>
                </a:lnTo>
                <a:lnTo>
                  <a:pt x="268994" y="222957"/>
                </a:lnTo>
                <a:lnTo>
                  <a:pt x="285955" y="183857"/>
                </a:lnTo>
                <a:lnTo>
                  <a:pt x="291938" y="138908"/>
                </a:lnTo>
                <a:lnTo>
                  <a:pt x="290547" y="124597"/>
                </a:lnTo>
                <a:lnTo>
                  <a:pt x="278513" y="84556"/>
                </a:lnTo>
                <a:lnTo>
                  <a:pt x="255985" y="50262"/>
                </a:lnTo>
                <a:lnTo>
                  <a:pt x="224633" y="23529"/>
                </a:lnTo>
                <a:lnTo>
                  <a:pt x="186128" y="6170"/>
                </a:lnTo>
                <a:lnTo>
                  <a:pt x="142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5245" y="4616497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2"/>
                </a:moveTo>
                <a:lnTo>
                  <a:pt x="6359" y="103238"/>
                </a:lnTo>
                <a:lnTo>
                  <a:pt x="24181" y="65480"/>
                </a:lnTo>
                <a:lnTo>
                  <a:pt x="51578" y="34614"/>
                </a:lnTo>
                <a:lnTo>
                  <a:pt x="86663" y="12528"/>
                </a:lnTo>
                <a:lnTo>
                  <a:pt x="127548" y="1109"/>
                </a:lnTo>
                <a:lnTo>
                  <a:pt x="142139" y="0"/>
                </a:lnTo>
                <a:lnTo>
                  <a:pt x="157308" y="701"/>
                </a:lnTo>
                <a:lnTo>
                  <a:pt x="199654" y="10803"/>
                </a:lnTo>
                <a:lnTo>
                  <a:pt x="235961" y="31488"/>
                </a:lnTo>
                <a:lnTo>
                  <a:pt x="264557" y="60942"/>
                </a:lnTo>
                <a:lnTo>
                  <a:pt x="283773" y="97354"/>
                </a:lnTo>
                <a:lnTo>
                  <a:pt x="291938" y="138908"/>
                </a:lnTo>
                <a:lnTo>
                  <a:pt x="291272" y="154448"/>
                </a:lnTo>
                <a:lnTo>
                  <a:pt x="281434" y="197614"/>
                </a:lnTo>
                <a:lnTo>
                  <a:pt x="261205" y="234431"/>
                </a:lnTo>
                <a:lnTo>
                  <a:pt x="232341" y="263393"/>
                </a:lnTo>
                <a:lnTo>
                  <a:pt x="196601" y="282997"/>
                </a:lnTo>
                <a:lnTo>
                  <a:pt x="155741" y="291740"/>
                </a:lnTo>
                <a:lnTo>
                  <a:pt x="139907" y="291111"/>
                </a:lnTo>
                <a:lnTo>
                  <a:pt x="96088" y="281507"/>
                </a:lnTo>
                <a:lnTo>
                  <a:pt x="58861" y="261660"/>
                </a:lnTo>
                <a:lnTo>
                  <a:pt x="29600" y="233285"/>
                </a:lnTo>
                <a:lnTo>
                  <a:pt x="9678" y="198096"/>
                </a:lnTo>
                <a:lnTo>
                  <a:pt x="471" y="157806"/>
                </a:lnTo>
                <a:lnTo>
                  <a:pt x="0" y="146002"/>
                </a:lnTo>
                <a:close/>
              </a:path>
            </a:pathLst>
          </a:custGeom>
          <a:ln w="38099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23060" y="46292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2135" y="0"/>
                </a:moveTo>
                <a:lnTo>
                  <a:pt x="99738" y="7439"/>
                </a:lnTo>
                <a:lnTo>
                  <a:pt x="62512" y="26177"/>
                </a:lnTo>
                <a:lnTo>
                  <a:pt x="32343" y="54326"/>
                </a:lnTo>
                <a:lnTo>
                  <a:pt x="11120" y="89999"/>
                </a:lnTo>
                <a:lnTo>
                  <a:pt x="729" y="131307"/>
                </a:lnTo>
                <a:lnTo>
                  <a:pt x="0" y="146003"/>
                </a:lnTo>
                <a:lnTo>
                  <a:pt x="468" y="157766"/>
                </a:lnTo>
                <a:lnTo>
                  <a:pt x="9666" y="198062"/>
                </a:lnTo>
                <a:lnTo>
                  <a:pt x="29581" y="233258"/>
                </a:lnTo>
                <a:lnTo>
                  <a:pt x="58837" y="261640"/>
                </a:lnTo>
                <a:lnTo>
                  <a:pt x="96059" y="281492"/>
                </a:lnTo>
                <a:lnTo>
                  <a:pt x="139872" y="291100"/>
                </a:lnTo>
                <a:lnTo>
                  <a:pt x="155704" y="291729"/>
                </a:lnTo>
                <a:lnTo>
                  <a:pt x="169787" y="290115"/>
                </a:lnTo>
                <a:lnTo>
                  <a:pt x="209144" y="277588"/>
                </a:lnTo>
                <a:lnTo>
                  <a:pt x="242792" y="254700"/>
                </a:lnTo>
                <a:lnTo>
                  <a:pt x="268975" y="222956"/>
                </a:lnTo>
                <a:lnTo>
                  <a:pt x="285937" y="183861"/>
                </a:lnTo>
                <a:lnTo>
                  <a:pt x="291921" y="138920"/>
                </a:lnTo>
                <a:lnTo>
                  <a:pt x="290531" y="124608"/>
                </a:lnTo>
                <a:lnTo>
                  <a:pt x="278500" y="84564"/>
                </a:lnTo>
                <a:lnTo>
                  <a:pt x="255975" y="50267"/>
                </a:lnTo>
                <a:lnTo>
                  <a:pt x="224626" y="23531"/>
                </a:lnTo>
                <a:lnTo>
                  <a:pt x="186123" y="6171"/>
                </a:lnTo>
                <a:lnTo>
                  <a:pt x="14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3060" y="46292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146003"/>
                </a:moveTo>
                <a:lnTo>
                  <a:pt x="6360" y="103235"/>
                </a:lnTo>
                <a:lnTo>
                  <a:pt x="24182" y="65474"/>
                </a:lnTo>
                <a:lnTo>
                  <a:pt x="51578" y="34608"/>
                </a:lnTo>
                <a:lnTo>
                  <a:pt x="86662" y="12523"/>
                </a:lnTo>
                <a:lnTo>
                  <a:pt x="127545" y="1107"/>
                </a:lnTo>
                <a:lnTo>
                  <a:pt x="142135" y="0"/>
                </a:lnTo>
                <a:lnTo>
                  <a:pt x="157304" y="701"/>
                </a:lnTo>
                <a:lnTo>
                  <a:pt x="199649" y="10804"/>
                </a:lnTo>
                <a:lnTo>
                  <a:pt x="235953" y="31491"/>
                </a:lnTo>
                <a:lnTo>
                  <a:pt x="264546" y="60949"/>
                </a:lnTo>
                <a:lnTo>
                  <a:pt x="283759" y="97363"/>
                </a:lnTo>
                <a:lnTo>
                  <a:pt x="291921" y="138920"/>
                </a:lnTo>
                <a:lnTo>
                  <a:pt x="291254" y="154457"/>
                </a:lnTo>
                <a:lnTo>
                  <a:pt x="281416" y="197617"/>
                </a:lnTo>
                <a:lnTo>
                  <a:pt x="261185" y="234429"/>
                </a:lnTo>
                <a:lnTo>
                  <a:pt x="232319" y="263388"/>
                </a:lnTo>
                <a:lnTo>
                  <a:pt x="196573" y="282989"/>
                </a:lnTo>
                <a:lnTo>
                  <a:pt x="155704" y="291729"/>
                </a:lnTo>
                <a:lnTo>
                  <a:pt x="139872" y="291100"/>
                </a:lnTo>
                <a:lnTo>
                  <a:pt x="96059" y="281492"/>
                </a:lnTo>
                <a:lnTo>
                  <a:pt x="58837" y="261640"/>
                </a:lnTo>
                <a:lnTo>
                  <a:pt x="29581" y="233258"/>
                </a:lnTo>
                <a:lnTo>
                  <a:pt x="9666" y="198062"/>
                </a:lnTo>
                <a:lnTo>
                  <a:pt x="468" y="157766"/>
                </a:lnTo>
                <a:lnTo>
                  <a:pt x="0" y="146003"/>
                </a:lnTo>
                <a:close/>
              </a:path>
            </a:pathLst>
          </a:custGeom>
          <a:ln w="38099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43100" y="4493038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767171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767171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67171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11206" y="4504742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767171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767171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767171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67171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848850" y="189866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899" y="0"/>
                </a:moveTo>
                <a:lnTo>
                  <a:pt x="287281" y="4488"/>
                </a:lnTo>
                <a:lnTo>
                  <a:pt x="234519" y="17481"/>
                </a:lnTo>
                <a:lnTo>
                  <a:pt x="185320" y="38275"/>
                </a:lnTo>
                <a:lnTo>
                  <a:pt x="140390" y="66161"/>
                </a:lnTo>
                <a:lnTo>
                  <a:pt x="100435" y="100435"/>
                </a:lnTo>
                <a:lnTo>
                  <a:pt x="66161" y="140390"/>
                </a:lnTo>
                <a:lnTo>
                  <a:pt x="38275" y="185320"/>
                </a:lnTo>
                <a:lnTo>
                  <a:pt x="17481" y="234519"/>
                </a:lnTo>
                <a:lnTo>
                  <a:pt x="4488" y="287281"/>
                </a:lnTo>
                <a:lnTo>
                  <a:pt x="0" y="342899"/>
                </a:lnTo>
                <a:lnTo>
                  <a:pt x="1136" y="371022"/>
                </a:lnTo>
                <a:lnTo>
                  <a:pt x="9965" y="425300"/>
                </a:lnTo>
                <a:lnTo>
                  <a:pt x="26947" y="476369"/>
                </a:lnTo>
                <a:lnTo>
                  <a:pt x="51375" y="523522"/>
                </a:lnTo>
                <a:lnTo>
                  <a:pt x="82544" y="566053"/>
                </a:lnTo>
                <a:lnTo>
                  <a:pt x="119746" y="603255"/>
                </a:lnTo>
                <a:lnTo>
                  <a:pt x="162277" y="634424"/>
                </a:lnTo>
                <a:lnTo>
                  <a:pt x="209430" y="658852"/>
                </a:lnTo>
                <a:lnTo>
                  <a:pt x="260499" y="675834"/>
                </a:lnTo>
                <a:lnTo>
                  <a:pt x="314777" y="684663"/>
                </a:lnTo>
                <a:lnTo>
                  <a:pt x="342899" y="685799"/>
                </a:lnTo>
                <a:lnTo>
                  <a:pt x="371022" y="684663"/>
                </a:lnTo>
                <a:lnTo>
                  <a:pt x="425300" y="675834"/>
                </a:lnTo>
                <a:lnTo>
                  <a:pt x="476369" y="658852"/>
                </a:lnTo>
                <a:lnTo>
                  <a:pt x="523522" y="634424"/>
                </a:lnTo>
                <a:lnTo>
                  <a:pt x="566053" y="603255"/>
                </a:lnTo>
                <a:lnTo>
                  <a:pt x="603255" y="566053"/>
                </a:lnTo>
                <a:lnTo>
                  <a:pt x="634424" y="523522"/>
                </a:lnTo>
                <a:lnTo>
                  <a:pt x="658852" y="476369"/>
                </a:lnTo>
                <a:lnTo>
                  <a:pt x="675834" y="425300"/>
                </a:lnTo>
                <a:lnTo>
                  <a:pt x="684663" y="371022"/>
                </a:lnTo>
                <a:lnTo>
                  <a:pt x="685799" y="342899"/>
                </a:lnTo>
                <a:lnTo>
                  <a:pt x="684663" y="314777"/>
                </a:lnTo>
                <a:lnTo>
                  <a:pt x="675834" y="260499"/>
                </a:lnTo>
                <a:lnTo>
                  <a:pt x="658852" y="209430"/>
                </a:lnTo>
                <a:lnTo>
                  <a:pt x="634424" y="162277"/>
                </a:lnTo>
                <a:lnTo>
                  <a:pt x="603255" y="119746"/>
                </a:lnTo>
                <a:lnTo>
                  <a:pt x="566053" y="82544"/>
                </a:lnTo>
                <a:lnTo>
                  <a:pt x="523522" y="51375"/>
                </a:lnTo>
                <a:lnTo>
                  <a:pt x="476369" y="26947"/>
                </a:lnTo>
                <a:lnTo>
                  <a:pt x="425300" y="9965"/>
                </a:lnTo>
                <a:lnTo>
                  <a:pt x="371022" y="1136"/>
                </a:lnTo>
                <a:lnTo>
                  <a:pt x="342899" y="0"/>
                </a:lnTo>
                <a:close/>
              </a:path>
            </a:pathLst>
          </a:custGeom>
          <a:solidFill>
            <a:srgbClr val="A12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48850" y="189866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899"/>
                </a:moveTo>
                <a:lnTo>
                  <a:pt x="4488" y="287281"/>
                </a:lnTo>
                <a:lnTo>
                  <a:pt x="17481" y="234519"/>
                </a:lnTo>
                <a:lnTo>
                  <a:pt x="38275" y="185320"/>
                </a:lnTo>
                <a:lnTo>
                  <a:pt x="66161" y="140390"/>
                </a:lnTo>
                <a:lnTo>
                  <a:pt x="100435" y="100435"/>
                </a:lnTo>
                <a:lnTo>
                  <a:pt x="140390" y="66161"/>
                </a:lnTo>
                <a:lnTo>
                  <a:pt x="185320" y="38275"/>
                </a:lnTo>
                <a:lnTo>
                  <a:pt x="234519" y="17481"/>
                </a:lnTo>
                <a:lnTo>
                  <a:pt x="287281" y="4488"/>
                </a:lnTo>
                <a:lnTo>
                  <a:pt x="342899" y="0"/>
                </a:lnTo>
                <a:lnTo>
                  <a:pt x="371022" y="1136"/>
                </a:lnTo>
                <a:lnTo>
                  <a:pt x="425300" y="9965"/>
                </a:lnTo>
                <a:lnTo>
                  <a:pt x="476369" y="26947"/>
                </a:lnTo>
                <a:lnTo>
                  <a:pt x="523522" y="51375"/>
                </a:lnTo>
                <a:lnTo>
                  <a:pt x="566053" y="82544"/>
                </a:lnTo>
                <a:lnTo>
                  <a:pt x="603255" y="119746"/>
                </a:lnTo>
                <a:lnTo>
                  <a:pt x="634424" y="162277"/>
                </a:lnTo>
                <a:lnTo>
                  <a:pt x="658852" y="209430"/>
                </a:lnTo>
                <a:lnTo>
                  <a:pt x="675834" y="260499"/>
                </a:lnTo>
                <a:lnTo>
                  <a:pt x="684663" y="314777"/>
                </a:lnTo>
                <a:lnTo>
                  <a:pt x="685799" y="342899"/>
                </a:lnTo>
                <a:lnTo>
                  <a:pt x="684663" y="371022"/>
                </a:lnTo>
                <a:lnTo>
                  <a:pt x="675834" y="425300"/>
                </a:lnTo>
                <a:lnTo>
                  <a:pt x="658852" y="476369"/>
                </a:lnTo>
                <a:lnTo>
                  <a:pt x="634424" y="523522"/>
                </a:lnTo>
                <a:lnTo>
                  <a:pt x="603255" y="566053"/>
                </a:lnTo>
                <a:lnTo>
                  <a:pt x="566053" y="603255"/>
                </a:lnTo>
                <a:lnTo>
                  <a:pt x="523522" y="634424"/>
                </a:lnTo>
                <a:lnTo>
                  <a:pt x="476369" y="658852"/>
                </a:lnTo>
                <a:lnTo>
                  <a:pt x="425300" y="675834"/>
                </a:lnTo>
                <a:lnTo>
                  <a:pt x="371022" y="684663"/>
                </a:lnTo>
                <a:lnTo>
                  <a:pt x="342899" y="685799"/>
                </a:lnTo>
                <a:lnTo>
                  <a:pt x="314777" y="684663"/>
                </a:lnTo>
                <a:lnTo>
                  <a:pt x="260499" y="675834"/>
                </a:lnTo>
                <a:lnTo>
                  <a:pt x="209430" y="658852"/>
                </a:lnTo>
                <a:lnTo>
                  <a:pt x="162277" y="634424"/>
                </a:lnTo>
                <a:lnTo>
                  <a:pt x="119746" y="603255"/>
                </a:lnTo>
                <a:lnTo>
                  <a:pt x="82544" y="566053"/>
                </a:lnTo>
                <a:lnTo>
                  <a:pt x="51375" y="523522"/>
                </a:lnTo>
                <a:lnTo>
                  <a:pt x="26947" y="476369"/>
                </a:lnTo>
                <a:lnTo>
                  <a:pt x="9965" y="425300"/>
                </a:lnTo>
                <a:lnTo>
                  <a:pt x="1136" y="371022"/>
                </a:lnTo>
                <a:lnTo>
                  <a:pt x="0" y="342899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5045" y="4794254"/>
            <a:ext cx="511809" cy="501650"/>
          </a:xfrm>
          <a:custGeom>
            <a:avLst/>
            <a:gdLst/>
            <a:ahLst/>
            <a:cxnLst/>
            <a:rect l="l" t="t" r="r" b="b"/>
            <a:pathLst>
              <a:path w="511809" h="501650">
                <a:moveTo>
                  <a:pt x="0" y="501645"/>
                </a:moveTo>
                <a:lnTo>
                  <a:pt x="1662" y="460502"/>
                </a:lnTo>
                <a:lnTo>
                  <a:pt x="6565" y="420274"/>
                </a:lnTo>
                <a:lnTo>
                  <a:pt x="14579" y="381092"/>
                </a:lnTo>
                <a:lnTo>
                  <a:pt x="25574" y="343084"/>
                </a:lnTo>
                <a:lnTo>
                  <a:pt x="39422" y="306380"/>
                </a:lnTo>
                <a:lnTo>
                  <a:pt x="55994" y="271108"/>
                </a:lnTo>
                <a:lnTo>
                  <a:pt x="75160" y="237397"/>
                </a:lnTo>
                <a:lnTo>
                  <a:pt x="96791" y="205377"/>
                </a:lnTo>
                <a:lnTo>
                  <a:pt x="120758" y="175177"/>
                </a:lnTo>
                <a:lnTo>
                  <a:pt x="146932" y="146926"/>
                </a:lnTo>
                <a:lnTo>
                  <a:pt x="175184" y="120753"/>
                </a:lnTo>
                <a:lnTo>
                  <a:pt x="205385" y="96786"/>
                </a:lnTo>
                <a:lnTo>
                  <a:pt x="237406" y="75156"/>
                </a:lnTo>
                <a:lnTo>
                  <a:pt x="271117" y="55991"/>
                </a:lnTo>
                <a:lnTo>
                  <a:pt x="306390" y="39421"/>
                </a:lnTo>
                <a:lnTo>
                  <a:pt x="343095" y="25573"/>
                </a:lnTo>
                <a:lnTo>
                  <a:pt x="381104" y="14578"/>
                </a:lnTo>
                <a:lnTo>
                  <a:pt x="420286" y="6565"/>
                </a:lnTo>
                <a:lnTo>
                  <a:pt x="460514" y="1662"/>
                </a:lnTo>
                <a:lnTo>
                  <a:pt x="501658" y="0"/>
                </a:lnTo>
                <a:lnTo>
                  <a:pt x="504907" y="0"/>
                </a:lnTo>
                <a:lnTo>
                  <a:pt x="508159" y="24"/>
                </a:lnTo>
                <a:lnTo>
                  <a:pt x="511420" y="94"/>
                </a:lnTo>
              </a:path>
            </a:pathLst>
          </a:custGeom>
          <a:ln w="38099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5045" y="5279791"/>
            <a:ext cx="501650" cy="518159"/>
          </a:xfrm>
          <a:custGeom>
            <a:avLst/>
            <a:gdLst/>
            <a:ahLst/>
            <a:cxnLst/>
            <a:rect l="l" t="t" r="r" b="b"/>
            <a:pathLst>
              <a:path w="501650" h="518160">
                <a:moveTo>
                  <a:pt x="501658" y="517754"/>
                </a:moveTo>
                <a:lnTo>
                  <a:pt x="460514" y="516070"/>
                </a:lnTo>
                <a:lnTo>
                  <a:pt x="420286" y="511105"/>
                </a:lnTo>
                <a:lnTo>
                  <a:pt x="381104" y="502991"/>
                </a:lnTo>
                <a:lnTo>
                  <a:pt x="343095" y="491857"/>
                </a:lnTo>
                <a:lnTo>
                  <a:pt x="306390" y="477834"/>
                </a:lnTo>
                <a:lnTo>
                  <a:pt x="271117" y="461054"/>
                </a:lnTo>
                <a:lnTo>
                  <a:pt x="237406" y="441646"/>
                </a:lnTo>
                <a:lnTo>
                  <a:pt x="205385" y="419742"/>
                </a:lnTo>
                <a:lnTo>
                  <a:pt x="175184" y="395472"/>
                </a:lnTo>
                <a:lnTo>
                  <a:pt x="146932" y="368968"/>
                </a:lnTo>
                <a:lnTo>
                  <a:pt x="120758" y="340359"/>
                </a:lnTo>
                <a:lnTo>
                  <a:pt x="96791" y="309777"/>
                </a:lnTo>
                <a:lnTo>
                  <a:pt x="75160" y="277352"/>
                </a:lnTo>
                <a:lnTo>
                  <a:pt x="55994" y="243215"/>
                </a:lnTo>
                <a:lnTo>
                  <a:pt x="39422" y="207497"/>
                </a:lnTo>
                <a:lnTo>
                  <a:pt x="25574" y="170328"/>
                </a:lnTo>
                <a:lnTo>
                  <a:pt x="14579" y="131840"/>
                </a:lnTo>
                <a:lnTo>
                  <a:pt x="6565" y="92162"/>
                </a:lnTo>
                <a:lnTo>
                  <a:pt x="1662" y="51426"/>
                </a:lnTo>
                <a:lnTo>
                  <a:pt x="0" y="9762"/>
                </a:lnTo>
                <a:lnTo>
                  <a:pt x="0" y="6501"/>
                </a:lnTo>
                <a:lnTo>
                  <a:pt x="36" y="3249"/>
                </a:lnTo>
                <a:lnTo>
                  <a:pt x="94" y="0"/>
                </a:lnTo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7395" y="496570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899" y="0"/>
                </a:moveTo>
                <a:lnTo>
                  <a:pt x="287282" y="4487"/>
                </a:lnTo>
                <a:lnTo>
                  <a:pt x="234520" y="17480"/>
                </a:lnTo>
                <a:lnTo>
                  <a:pt x="185321" y="38273"/>
                </a:lnTo>
                <a:lnTo>
                  <a:pt x="140391" y="66158"/>
                </a:lnTo>
                <a:lnTo>
                  <a:pt x="100436" y="100431"/>
                </a:lnTo>
                <a:lnTo>
                  <a:pt x="66162" y="140386"/>
                </a:lnTo>
                <a:lnTo>
                  <a:pt x="38275" y="185316"/>
                </a:lnTo>
                <a:lnTo>
                  <a:pt x="17482" y="234515"/>
                </a:lnTo>
                <a:lnTo>
                  <a:pt x="4488" y="287279"/>
                </a:lnTo>
                <a:lnTo>
                  <a:pt x="0" y="342899"/>
                </a:lnTo>
                <a:lnTo>
                  <a:pt x="1136" y="371021"/>
                </a:lnTo>
                <a:lnTo>
                  <a:pt x="9966" y="425299"/>
                </a:lnTo>
                <a:lnTo>
                  <a:pt x="26948" y="476368"/>
                </a:lnTo>
                <a:lnTo>
                  <a:pt x="51376" y="523520"/>
                </a:lnTo>
                <a:lnTo>
                  <a:pt x="82545" y="566051"/>
                </a:lnTo>
                <a:lnTo>
                  <a:pt x="119748" y="603254"/>
                </a:lnTo>
                <a:lnTo>
                  <a:pt x="162279" y="634423"/>
                </a:lnTo>
                <a:lnTo>
                  <a:pt x="209431" y="658851"/>
                </a:lnTo>
                <a:lnTo>
                  <a:pt x="260500" y="675833"/>
                </a:lnTo>
                <a:lnTo>
                  <a:pt x="314778" y="684663"/>
                </a:lnTo>
                <a:lnTo>
                  <a:pt x="342899" y="685799"/>
                </a:lnTo>
                <a:lnTo>
                  <a:pt x="371023" y="684663"/>
                </a:lnTo>
                <a:lnTo>
                  <a:pt x="425303" y="675833"/>
                </a:lnTo>
                <a:lnTo>
                  <a:pt x="476373" y="658851"/>
                </a:lnTo>
                <a:lnTo>
                  <a:pt x="523526" y="634423"/>
                </a:lnTo>
                <a:lnTo>
                  <a:pt x="566056" y="603254"/>
                </a:lnTo>
                <a:lnTo>
                  <a:pt x="603258" y="566051"/>
                </a:lnTo>
                <a:lnTo>
                  <a:pt x="634426" y="523520"/>
                </a:lnTo>
                <a:lnTo>
                  <a:pt x="658853" y="476368"/>
                </a:lnTo>
                <a:lnTo>
                  <a:pt x="675834" y="425299"/>
                </a:lnTo>
                <a:lnTo>
                  <a:pt x="684663" y="371021"/>
                </a:lnTo>
                <a:lnTo>
                  <a:pt x="685799" y="342899"/>
                </a:lnTo>
                <a:lnTo>
                  <a:pt x="684663" y="314776"/>
                </a:lnTo>
                <a:lnTo>
                  <a:pt x="675834" y="260496"/>
                </a:lnTo>
                <a:lnTo>
                  <a:pt x="658853" y="209426"/>
                </a:lnTo>
                <a:lnTo>
                  <a:pt x="634426" y="162273"/>
                </a:lnTo>
                <a:lnTo>
                  <a:pt x="603258" y="119743"/>
                </a:lnTo>
                <a:lnTo>
                  <a:pt x="566056" y="82541"/>
                </a:lnTo>
                <a:lnTo>
                  <a:pt x="523526" y="51373"/>
                </a:lnTo>
                <a:lnTo>
                  <a:pt x="476373" y="26946"/>
                </a:lnTo>
                <a:lnTo>
                  <a:pt x="425303" y="9965"/>
                </a:lnTo>
                <a:lnTo>
                  <a:pt x="371023" y="1136"/>
                </a:lnTo>
                <a:lnTo>
                  <a:pt x="342899" y="0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91090" y="5507017"/>
            <a:ext cx="284924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  <a:p>
            <a:pPr marL="31750" marR="5080">
              <a:lnSpc>
                <a:spcPct val="94700"/>
              </a:lnSpc>
              <a:spcBef>
                <a:spcPts val="1310"/>
              </a:spcBef>
            </a:pPr>
            <a:r>
              <a:rPr sz="1100" spc="55" dirty="0">
                <a:latin typeface="Arial"/>
                <a:cs typeface="Arial"/>
              </a:rPr>
              <a:t>П</a:t>
            </a:r>
            <a:r>
              <a:rPr sz="1100" dirty="0">
                <a:latin typeface="Arial"/>
                <a:cs typeface="Arial"/>
              </a:rPr>
              <a:t>Ф</a:t>
            </a:r>
            <a:r>
              <a:rPr sz="1100" spc="-30" dirty="0">
                <a:latin typeface="Arial"/>
                <a:cs typeface="Arial"/>
              </a:rPr>
              <a:t>У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90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-17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Чи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ар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ь</a:t>
            </a:r>
            <a:r>
              <a:rPr sz="1100" spc="-165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Arial"/>
                <a:cs typeface="Arial"/>
              </a:rPr>
              <a:t>О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ц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ен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0" dirty="0">
                <a:latin typeface="Arial"/>
                <a:cs typeface="Arial"/>
              </a:rPr>
              <a:t>й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д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20" dirty="0">
                <a:latin typeface="Arial"/>
                <a:cs typeface="Arial"/>
              </a:rPr>
              <a:t>й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60" dirty="0">
                <a:latin typeface="Arial"/>
                <a:cs typeface="Arial"/>
              </a:rPr>
              <a:t>ю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-20" dirty="0">
                <a:latin typeface="Arial"/>
                <a:cs typeface="Arial"/>
              </a:rPr>
              <a:t>ерера</a:t>
            </a:r>
            <a:r>
              <a:rPr sz="1100" spc="-55" dirty="0">
                <a:latin typeface="Arial"/>
                <a:cs typeface="Arial"/>
              </a:rPr>
              <a:t>х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к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з</a:t>
            </a:r>
            <a:r>
              <a:rPr sz="1100" spc="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-95" dirty="0">
                <a:latin typeface="Arial"/>
                <a:cs typeface="Arial"/>
              </a:rPr>
              <a:t>ш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х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5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spc="-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5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г</a:t>
            </a:r>
            <a:r>
              <a:rPr sz="1100" spc="15" dirty="0">
                <a:latin typeface="Arial"/>
                <a:cs typeface="Arial"/>
              </a:rPr>
              <a:t>о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61272" y="1475134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83874" y="1467610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A1214D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A1214D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A1214D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A1214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214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22258" y="1849837"/>
            <a:ext cx="221869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000"/>
              </a:lnSpc>
            </a:pP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2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7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ерера</a:t>
            </a:r>
            <a:r>
              <a:rPr sz="1100" spc="-55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5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ш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пра</a:t>
            </a:r>
            <a:r>
              <a:rPr sz="1100" spc="-3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оп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spc="-8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он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ду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sz="11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ор</a:t>
            </a:r>
            <a:r>
              <a:rPr sz="1100" spc="-7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пере</a:t>
            </a:r>
            <a:r>
              <a:rPr sz="1100" spc="3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8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55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3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30" dirty="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ере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1081" y="1818270"/>
            <a:ext cx="2732405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 marR="5080">
              <a:lnSpc>
                <a:spcPct val="96000"/>
              </a:lnSpc>
            </a:pP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3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он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8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ан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робо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sz="1100" spc="-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ная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ро</a:t>
            </a:r>
            <a:r>
              <a:rPr sz="1100" spc="6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5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50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1100" spc="-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’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spc="-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3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анн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робо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30" dirty="0">
                <a:solidFill>
                  <a:srgbClr val="262626"/>
                </a:solidFill>
                <a:latin typeface="Arial"/>
                <a:cs typeface="Arial"/>
              </a:rPr>
              <a:t>ем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b="1" spc="12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100" dirty="0">
                <a:solidFill>
                  <a:srgbClr val="153D94"/>
                </a:solidFill>
                <a:latin typeface="Arial"/>
                <a:cs typeface="Arial"/>
              </a:rPr>
              <a:t>р</a:t>
            </a:r>
            <a:r>
              <a:rPr sz="1600" b="1" spc="20" dirty="0">
                <a:solidFill>
                  <a:srgbClr val="153D94"/>
                </a:solidFill>
                <a:latin typeface="Arial"/>
                <a:cs typeface="Arial"/>
              </a:rPr>
              <a:t>о</a:t>
            </a:r>
            <a:r>
              <a:rPr sz="1600" b="1" spc="175" dirty="0">
                <a:solidFill>
                  <a:srgbClr val="153D94"/>
                </a:solidFill>
                <a:latin typeface="Arial"/>
                <a:cs typeface="Arial"/>
              </a:rPr>
              <a:t>к</a:t>
            </a:r>
            <a:r>
              <a:rPr sz="1600" b="1" spc="-80" dirty="0">
                <a:solidFill>
                  <a:srgbClr val="153D9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53D94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96828" y="2879452"/>
            <a:ext cx="23545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50" dirty="0">
                <a:latin typeface="Arial"/>
                <a:cs typeface="Arial"/>
              </a:rPr>
              <a:t>П</a:t>
            </a:r>
            <a:r>
              <a:rPr sz="1100" spc="5" dirty="0">
                <a:latin typeface="Arial"/>
                <a:cs typeface="Arial"/>
              </a:rPr>
              <a:t>Ф</a:t>
            </a:r>
            <a:r>
              <a:rPr sz="1100" spc="35" dirty="0">
                <a:latin typeface="Arial"/>
                <a:cs typeface="Arial"/>
              </a:rPr>
              <a:t>У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15" dirty="0">
                <a:latin typeface="Arial"/>
                <a:cs typeface="Arial"/>
              </a:rPr>
              <a:t>ерера</a:t>
            </a:r>
            <a:r>
              <a:rPr sz="1100" spc="45" dirty="0">
                <a:latin typeface="Arial"/>
                <a:cs typeface="Arial"/>
              </a:rPr>
              <a:t>х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є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dirty="0">
                <a:latin typeface="Arial"/>
                <a:cs typeface="Arial"/>
              </a:rPr>
              <a:t>а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Arial"/>
                <a:cs typeface="Arial"/>
              </a:rPr>
              <a:t>ра</a:t>
            </a:r>
            <a:r>
              <a:rPr sz="1100" spc="45" dirty="0">
                <a:latin typeface="Arial"/>
                <a:cs typeface="Arial"/>
              </a:rPr>
              <a:t>ху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120" dirty="0">
                <a:latin typeface="Arial"/>
                <a:cs typeface="Arial"/>
              </a:rPr>
              <a:t>к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Н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л</a:t>
            </a:r>
            <a:r>
              <a:rPr sz="1100" spc="-80" dirty="0">
                <a:latin typeface="Arial"/>
                <a:cs typeface="Arial"/>
              </a:rPr>
              <a:t>ь</a:t>
            </a:r>
            <a:r>
              <a:rPr sz="1100" spc="-15" dirty="0">
                <a:latin typeface="Arial"/>
                <a:cs typeface="Arial"/>
              </a:rPr>
              <a:t>но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dirty="0">
                <a:latin typeface="Arial"/>
                <a:cs typeface="Arial"/>
              </a:rPr>
              <a:t>о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15" dirty="0">
                <a:latin typeface="Arial"/>
                <a:cs typeface="Arial"/>
              </a:rPr>
              <a:t>он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-10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20" dirty="0">
                <a:latin typeface="Arial"/>
                <a:cs typeface="Arial"/>
              </a:rPr>
              <a:t>й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Arial"/>
                <a:cs typeface="Arial"/>
              </a:rPr>
              <a:t>в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ан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у</a:t>
            </a:r>
            <a:r>
              <a:rPr sz="1100" spc="30" dirty="0">
                <a:latin typeface="Arial"/>
                <a:cs typeface="Arial"/>
              </a:rPr>
              <a:t>-</a:t>
            </a:r>
            <a:r>
              <a:rPr sz="1100" spc="60" dirty="0">
                <a:latin typeface="Arial"/>
                <a:cs typeface="Arial"/>
              </a:rPr>
              <a:t>з</a:t>
            </a:r>
            <a:r>
              <a:rPr sz="1100" spc="-5" dirty="0">
                <a:latin typeface="Arial"/>
                <a:cs typeface="Arial"/>
              </a:rPr>
              <a:t>б</a:t>
            </a:r>
            <a:r>
              <a:rPr sz="1100" spc="-15" dirty="0">
                <a:latin typeface="Arial"/>
                <a:cs typeface="Arial"/>
              </a:rPr>
              <a:t>ер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5" dirty="0">
                <a:latin typeface="Arial"/>
                <a:cs typeface="Arial"/>
              </a:rPr>
              <a:t>г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ч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ш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и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10" dirty="0">
                <a:latin typeface="Arial"/>
                <a:cs typeface="Arial"/>
              </a:rPr>
              <a:t>ч</a:t>
            </a:r>
            <a:r>
              <a:rPr sz="1100" spc="-15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5" dirty="0">
                <a:latin typeface="Arial"/>
                <a:cs typeface="Arial"/>
              </a:rPr>
              <a:t>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18551" y="3875730"/>
            <a:ext cx="2108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ен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8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8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ер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100" spc="8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8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я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ра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хун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бан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30" dirty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ер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38612" y="3857630"/>
            <a:ext cx="28098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х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5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2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1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10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r>
              <a:rPr sz="11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1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9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ід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1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160" dirty="0">
                <a:solidFill>
                  <a:srgbClr val="262626"/>
                </a:solidFill>
                <a:latin typeface="Arial"/>
                <a:cs typeface="Arial"/>
              </a:rPr>
              <a:t>ж</a:t>
            </a:r>
            <a:r>
              <a:rPr sz="1100" spc="-12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1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105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5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1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1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5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1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2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ю</a:t>
            </a:r>
            <a:r>
              <a:rPr sz="1100" spc="-1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110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55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25" dirty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1100" spc="55" dirty="0">
                <a:solidFill>
                  <a:srgbClr val="262626"/>
                </a:solidFill>
                <a:latin typeface="Arial"/>
                <a:cs typeface="Arial"/>
              </a:rPr>
              <a:t>з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б</a:t>
            </a:r>
            <a:r>
              <a:rPr sz="1100" spc="-120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62626"/>
                </a:solidFill>
                <a:latin typeface="Arial"/>
                <a:cs typeface="Arial"/>
              </a:rPr>
              <a:t>р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г</a:t>
            </a:r>
            <a:r>
              <a:rPr sz="1100" spc="-2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ч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8333" y="4879023"/>
            <a:ext cx="23234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-45" dirty="0">
                <a:latin typeface="Arial"/>
                <a:cs typeface="Arial"/>
              </a:rPr>
              <a:t>Б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25" dirty="0">
                <a:latin typeface="Arial"/>
                <a:cs typeface="Arial"/>
              </a:rPr>
              <a:t>-</a:t>
            </a:r>
            <a:r>
              <a:rPr sz="1100" spc="55" dirty="0">
                <a:latin typeface="Arial"/>
                <a:cs typeface="Arial"/>
              </a:rPr>
              <a:t>з</a:t>
            </a:r>
            <a:r>
              <a:rPr sz="1100" spc="-10" dirty="0">
                <a:latin typeface="Arial"/>
                <a:cs typeface="Arial"/>
              </a:rPr>
              <a:t>б</a:t>
            </a:r>
            <a:r>
              <a:rPr sz="1100" spc="-2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ч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-20" dirty="0">
                <a:latin typeface="Arial"/>
                <a:cs typeface="Arial"/>
              </a:rPr>
              <a:t>ере</a:t>
            </a:r>
            <a:r>
              <a:rPr sz="1100" spc="-9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я</a:t>
            </a:r>
            <a:r>
              <a:rPr sz="1100" spc="130" dirty="0">
                <a:latin typeface="Arial"/>
                <a:cs typeface="Arial"/>
              </a:rPr>
              <a:t>є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5" dirty="0">
                <a:latin typeface="Arial"/>
                <a:cs typeface="Arial"/>
              </a:rPr>
              <a:t>а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п</a:t>
            </a:r>
            <a:r>
              <a:rPr sz="1100" spc="-2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20" dirty="0">
                <a:latin typeface="Arial"/>
                <a:cs typeface="Arial"/>
              </a:rPr>
              <a:t>е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-120" dirty="0">
                <a:latin typeface="Arial"/>
                <a:cs typeface="Arial"/>
              </a:rPr>
              <a:t>а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Arial"/>
                <a:cs typeface="Arial"/>
              </a:rPr>
              <a:t>р</a:t>
            </a:r>
            <a:r>
              <a:rPr sz="1100" spc="-15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х</a:t>
            </a:r>
            <a:r>
              <a:rPr sz="1100" spc="-55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и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-120" dirty="0">
                <a:latin typeface="Arial"/>
                <a:cs typeface="Arial"/>
              </a:rPr>
              <a:t>а</a:t>
            </a:r>
            <a:r>
              <a:rPr sz="1100" spc="60" dirty="0">
                <a:latin typeface="Arial"/>
                <a:cs typeface="Arial"/>
              </a:rPr>
              <a:t>р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6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Arial"/>
                <a:cs typeface="Arial"/>
              </a:rPr>
              <a:t>А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15" dirty="0">
                <a:latin typeface="Arial"/>
                <a:cs typeface="Arial"/>
              </a:rPr>
              <a:t>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15" dirty="0">
                <a:latin typeface="Arial"/>
                <a:cs typeface="Arial"/>
              </a:rPr>
              <a:t>о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у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Arial"/>
                <a:cs typeface="Arial"/>
              </a:rPr>
              <a:t>(</a:t>
            </a:r>
            <a:r>
              <a:rPr sz="1100" spc="-15" dirty="0">
                <a:latin typeface="Arial"/>
                <a:cs typeface="Arial"/>
              </a:rPr>
              <a:t>щ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114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8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63953" y="2899366"/>
            <a:ext cx="21640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5" dirty="0">
                <a:solidFill>
                  <a:srgbClr val="262626"/>
                </a:solidFill>
                <a:latin typeface="Arial"/>
                <a:cs typeface="Arial"/>
              </a:rPr>
              <a:t>КУ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А</a:t>
            </a:r>
            <a:r>
              <a:rPr sz="11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п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dirty="0">
                <a:solidFill>
                  <a:srgbClr val="262626"/>
                </a:solidFill>
                <a:latin typeface="Arial"/>
                <a:cs typeface="Arial"/>
              </a:rPr>
              <a:t>о</a:t>
            </a:r>
            <a:r>
              <a:rPr sz="11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но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40" dirty="0">
                <a:solidFill>
                  <a:srgbClr val="262626"/>
                </a:solidFill>
                <a:latin typeface="Arial"/>
                <a:cs typeface="Arial"/>
              </a:rPr>
              <a:t>д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114" dirty="0">
                <a:solidFill>
                  <a:srgbClr val="262626"/>
                </a:solidFill>
                <a:latin typeface="Arial"/>
                <a:cs typeface="Arial"/>
              </a:rPr>
              <a:t>к</a:t>
            </a:r>
            <a:r>
              <a:rPr sz="1100" spc="-50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ара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35" dirty="0">
                <a:solidFill>
                  <a:srgbClr val="262626"/>
                </a:solidFill>
                <a:latin typeface="Arial"/>
                <a:cs typeface="Arial"/>
              </a:rPr>
              <a:t>ї</a:t>
            </a:r>
            <a:r>
              <a:rPr sz="11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ор</a:t>
            </a:r>
            <a:r>
              <a:rPr sz="1100" spc="-70" dirty="0">
                <a:solidFill>
                  <a:srgbClr val="262626"/>
                </a:solidFill>
                <a:latin typeface="Arial"/>
                <a:cs typeface="Arial"/>
              </a:rPr>
              <a:t>м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є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10" dirty="0">
                <a:solidFill>
                  <a:srgbClr val="262626"/>
                </a:solidFill>
                <a:latin typeface="Arial"/>
                <a:cs typeface="Arial"/>
              </a:rPr>
              <a:t>в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50" dirty="0">
                <a:solidFill>
                  <a:srgbClr val="262626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62626"/>
                </a:solidFill>
                <a:latin typeface="Arial"/>
                <a:cs typeface="Arial"/>
              </a:rPr>
              <a:t>ц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100" spc="-15" dirty="0">
                <a:solidFill>
                  <a:srgbClr val="262626"/>
                </a:solidFill>
                <a:latin typeface="Arial"/>
                <a:cs typeface="Arial"/>
              </a:rPr>
              <a:t>н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и</a:t>
            </a:r>
            <a:r>
              <a:rPr sz="1100" spc="20" dirty="0">
                <a:solidFill>
                  <a:srgbClr val="262626"/>
                </a:solidFill>
                <a:latin typeface="Arial"/>
                <a:cs typeface="Arial"/>
              </a:rPr>
              <a:t>й</a:t>
            </a:r>
            <a:r>
              <a:rPr sz="1100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"/>
                <a:cs typeface="Arial"/>
              </a:rPr>
              <a:t>пор</a:t>
            </a:r>
            <a:r>
              <a:rPr sz="1100" spc="60" dirty="0">
                <a:solidFill>
                  <a:srgbClr val="262626"/>
                </a:solidFill>
                <a:latin typeface="Arial"/>
                <a:cs typeface="Arial"/>
              </a:rPr>
              <a:t>т</a:t>
            </a:r>
            <a:r>
              <a:rPr sz="1100" spc="-10" dirty="0">
                <a:solidFill>
                  <a:srgbClr val="262626"/>
                </a:solidFill>
                <a:latin typeface="Arial"/>
                <a:cs typeface="Arial"/>
              </a:rPr>
              <a:t>ф</a:t>
            </a:r>
            <a:r>
              <a:rPr sz="1100" spc="-25" dirty="0">
                <a:solidFill>
                  <a:srgbClr val="262626"/>
                </a:solidFill>
                <a:latin typeface="Arial"/>
                <a:cs typeface="Arial"/>
              </a:rPr>
              <a:t>е</a:t>
            </a:r>
            <a:r>
              <a:rPr sz="1100" spc="-45" dirty="0">
                <a:solidFill>
                  <a:srgbClr val="262626"/>
                </a:solidFill>
                <a:latin typeface="Arial"/>
                <a:cs typeface="Arial"/>
              </a:rPr>
              <a:t>л</a:t>
            </a:r>
            <a:r>
              <a:rPr sz="1100" spc="-30" dirty="0">
                <a:solidFill>
                  <a:srgbClr val="262626"/>
                </a:solidFill>
                <a:latin typeface="Arial"/>
                <a:cs typeface="Arial"/>
              </a:rPr>
              <a:t>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01699" y="5080004"/>
            <a:ext cx="457196" cy="44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69489" y="4038600"/>
            <a:ext cx="457199" cy="444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7104" y="3022610"/>
            <a:ext cx="444495" cy="457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69489" y="2019300"/>
            <a:ext cx="457199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72050" y="5645756"/>
            <a:ext cx="292100" cy="278765"/>
          </a:xfrm>
          <a:custGeom>
            <a:avLst/>
            <a:gdLst/>
            <a:ahLst/>
            <a:cxnLst/>
            <a:rect l="l" t="t" r="r" b="b"/>
            <a:pathLst>
              <a:path w="292100" h="278764">
                <a:moveTo>
                  <a:pt x="132307" y="0"/>
                </a:moveTo>
                <a:lnTo>
                  <a:pt x="90043" y="10030"/>
                </a:lnTo>
                <a:lnTo>
                  <a:pt x="53668" y="30882"/>
                </a:lnTo>
                <a:lnTo>
                  <a:pt x="25194" y="60629"/>
                </a:lnTo>
                <a:lnTo>
                  <a:pt x="6634" y="97343"/>
                </a:lnTo>
                <a:lnTo>
                  <a:pt x="0" y="139097"/>
                </a:lnTo>
                <a:lnTo>
                  <a:pt x="85" y="143917"/>
                </a:lnTo>
                <a:lnTo>
                  <a:pt x="7835" y="184183"/>
                </a:lnTo>
                <a:lnTo>
                  <a:pt x="27036" y="219506"/>
                </a:lnTo>
                <a:lnTo>
                  <a:pt x="56097" y="248100"/>
                </a:lnTo>
                <a:lnTo>
                  <a:pt x="93431" y="268180"/>
                </a:lnTo>
                <a:lnTo>
                  <a:pt x="137447" y="277960"/>
                </a:lnTo>
                <a:lnTo>
                  <a:pt x="153329" y="278622"/>
                </a:lnTo>
                <a:lnTo>
                  <a:pt x="167622" y="277273"/>
                </a:lnTo>
                <a:lnTo>
                  <a:pt x="207602" y="265607"/>
                </a:lnTo>
                <a:lnTo>
                  <a:pt x="241822" y="243576"/>
                </a:lnTo>
                <a:lnTo>
                  <a:pt x="268461" y="212541"/>
                </a:lnTo>
                <a:lnTo>
                  <a:pt x="285695" y="173862"/>
                </a:lnTo>
                <a:lnTo>
                  <a:pt x="291705" y="128902"/>
                </a:lnTo>
                <a:lnTo>
                  <a:pt x="290002" y="115518"/>
                </a:lnTo>
                <a:lnTo>
                  <a:pt x="277171" y="78138"/>
                </a:lnTo>
                <a:lnTo>
                  <a:pt x="253732" y="46220"/>
                </a:lnTo>
                <a:lnTo>
                  <a:pt x="220938" y="21440"/>
                </a:lnTo>
                <a:lnTo>
                  <a:pt x="180045" y="5475"/>
                </a:lnTo>
                <a:lnTo>
                  <a:pt x="132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72050" y="5645756"/>
            <a:ext cx="292100" cy="278765"/>
          </a:xfrm>
          <a:custGeom>
            <a:avLst/>
            <a:gdLst/>
            <a:ahLst/>
            <a:cxnLst/>
            <a:rect l="l" t="t" r="r" b="b"/>
            <a:pathLst>
              <a:path w="292100" h="278764">
                <a:moveTo>
                  <a:pt x="0" y="139097"/>
                </a:moveTo>
                <a:lnTo>
                  <a:pt x="6634" y="97343"/>
                </a:lnTo>
                <a:lnTo>
                  <a:pt x="25194" y="60629"/>
                </a:lnTo>
                <a:lnTo>
                  <a:pt x="53668" y="30882"/>
                </a:lnTo>
                <a:lnTo>
                  <a:pt x="90043" y="10030"/>
                </a:lnTo>
                <a:lnTo>
                  <a:pt x="132307" y="0"/>
                </a:lnTo>
                <a:lnTo>
                  <a:pt x="148903" y="556"/>
                </a:lnTo>
                <a:lnTo>
                  <a:pt x="194498" y="9714"/>
                </a:lnTo>
                <a:lnTo>
                  <a:pt x="232831" y="28803"/>
                </a:lnTo>
                <a:lnTo>
                  <a:pt x="262646" y="56149"/>
                </a:lnTo>
                <a:lnTo>
                  <a:pt x="282689" y="90074"/>
                </a:lnTo>
                <a:lnTo>
                  <a:pt x="291705" y="128902"/>
                </a:lnTo>
                <a:lnTo>
                  <a:pt x="291062" y="144503"/>
                </a:lnTo>
                <a:lnTo>
                  <a:pt x="281108" y="187520"/>
                </a:lnTo>
                <a:lnTo>
                  <a:pt x="260536" y="223802"/>
                </a:lnTo>
                <a:lnTo>
                  <a:pt x="231168" y="251988"/>
                </a:lnTo>
                <a:lnTo>
                  <a:pt x="194826" y="270715"/>
                </a:lnTo>
                <a:lnTo>
                  <a:pt x="153329" y="278622"/>
                </a:lnTo>
                <a:lnTo>
                  <a:pt x="137447" y="277960"/>
                </a:lnTo>
                <a:lnTo>
                  <a:pt x="93431" y="268180"/>
                </a:lnTo>
                <a:lnTo>
                  <a:pt x="56097" y="248100"/>
                </a:lnTo>
                <a:lnTo>
                  <a:pt x="27036" y="219506"/>
                </a:lnTo>
                <a:lnTo>
                  <a:pt x="7835" y="184183"/>
                </a:lnTo>
                <a:lnTo>
                  <a:pt x="85" y="143917"/>
                </a:lnTo>
                <a:lnTo>
                  <a:pt x="0" y="139097"/>
                </a:lnTo>
                <a:close/>
              </a:path>
            </a:pathLst>
          </a:custGeom>
          <a:ln w="38099">
            <a:solidFill>
              <a:srgbClr val="A12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10740" y="4895291"/>
            <a:ext cx="22720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sz="1100" spc="-3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н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5" dirty="0">
                <a:latin typeface="Arial"/>
                <a:cs typeface="Arial"/>
              </a:rPr>
              <a:t>й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ф</a:t>
            </a:r>
            <a:r>
              <a:rPr sz="1100" spc="-55" dirty="0">
                <a:latin typeface="Arial"/>
                <a:cs typeface="Arial"/>
              </a:rPr>
              <a:t>і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120" dirty="0">
                <a:latin typeface="Arial"/>
                <a:cs typeface="Arial"/>
              </a:rPr>
              <a:t>а</a:t>
            </a:r>
            <a:r>
              <a:rPr sz="1100" spc="4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о</a:t>
            </a:r>
            <a:r>
              <a:rPr sz="1100" spc="-90" dirty="0">
                <a:latin typeface="Arial"/>
                <a:cs typeface="Arial"/>
              </a:rPr>
              <a:t>в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Arial"/>
                <a:cs typeface="Arial"/>
              </a:rPr>
              <a:t>В</a:t>
            </a:r>
            <a:r>
              <a:rPr sz="1100" spc="-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ь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Arial"/>
                <a:cs typeface="Arial"/>
              </a:rPr>
              <a:t>Ч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Arial"/>
                <a:cs typeface="Arial"/>
              </a:rPr>
              <a:t>А</a:t>
            </a:r>
            <a:r>
              <a:rPr sz="1100" spc="110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spc="-45" dirty="0">
                <a:latin typeface="Arial"/>
                <a:cs typeface="Arial"/>
              </a:rPr>
              <a:t>і</a:t>
            </a:r>
            <a:r>
              <a:rPr sz="1100" spc="10" dirty="0">
                <a:latin typeface="Arial"/>
                <a:cs typeface="Arial"/>
              </a:rPr>
              <a:t>в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п</a:t>
            </a:r>
            <a:r>
              <a:rPr sz="1100" spc="-20" dirty="0">
                <a:latin typeface="Arial"/>
                <a:cs typeface="Arial"/>
              </a:rPr>
              <a:t>ере</a:t>
            </a:r>
            <a:r>
              <a:rPr sz="1100" spc="-45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а</a:t>
            </a:r>
            <a:r>
              <a:rPr sz="1100" spc="25" dirty="0">
                <a:latin typeface="Arial"/>
                <a:cs typeface="Arial"/>
              </a:rPr>
              <a:t>є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Arial"/>
                <a:cs typeface="Arial"/>
              </a:rPr>
              <a:t>д</a:t>
            </a:r>
            <a:r>
              <a:rPr sz="1100" spc="-10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нн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в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0" dirty="0">
                <a:latin typeface="Arial"/>
                <a:cs typeface="Arial"/>
              </a:rPr>
              <a:t>П</a:t>
            </a:r>
            <a:r>
              <a:rPr sz="1100" spc="55" dirty="0">
                <a:latin typeface="Arial"/>
                <a:cs typeface="Arial"/>
              </a:rPr>
              <a:t>Ф</a:t>
            </a:r>
            <a:r>
              <a:rPr sz="1100" spc="-30" dirty="0">
                <a:latin typeface="Arial"/>
                <a:cs typeface="Arial"/>
              </a:rPr>
              <a:t>У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3514</Words>
  <Application>Microsoft Office PowerPoint</Application>
  <PresentationFormat>Benutzerdefiniert</PresentationFormat>
  <Paragraphs>719</Paragraphs>
  <Slides>28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 Theme</vt:lpstr>
      <vt:lpstr>PowerPoint-Präsentation</vt:lpstr>
      <vt:lpstr>Принципи розбудови другого рівня</vt:lpstr>
      <vt:lpstr>Модель другого рівня, яку пропонується запровадити в Україні</vt:lpstr>
      <vt:lpstr>Функції держави та органів Накопичувального фонду</vt:lpstr>
      <vt:lpstr>Функції суб’єктів другого рівня</vt:lpstr>
      <vt:lpstr>PowerPoint-Präsentation</vt:lpstr>
      <vt:lpstr>Алгоритм дій учасника другого рівня</vt:lpstr>
      <vt:lpstr>PowerPoint-Präsentation</vt:lpstr>
      <vt:lpstr>Схема руху внесків від учасників другого рівня</vt:lpstr>
      <vt:lpstr>Розмір сплачуваних внесків на другому рівні</vt:lpstr>
      <vt:lpstr>Коефіцієнт заміщення за рахунок другого рівня</vt:lpstr>
      <vt:lpstr>Інвестування пенсійних коштів Обмеження щодо здійснення інвестиційної діяльності з пенсійними активами встановлюватиме НКЦПФР</vt:lpstr>
      <vt:lpstr>Види пенсійних виплат Система повинна передбачати можливість гнучкого використання різних інструментів пенсійного забезпечення</vt:lpstr>
      <vt:lpstr>Гарантії збереження пенсійних внесків</vt:lpstr>
      <vt:lpstr>PowerPoint-Präsentation</vt:lpstr>
      <vt:lpstr>PowerPoint-Präsentation</vt:lpstr>
      <vt:lpstr>PowerPoint-Präsentation</vt:lpstr>
      <vt:lpstr>Наступні кроки по впровадженню другого рівня</vt:lpstr>
      <vt:lpstr>Самооцінка регуляторів: загальний підсумок</vt:lpstr>
      <vt:lpstr>PowerPoint-Präsentation</vt:lpstr>
      <vt:lpstr>Україна. Розрахунок масштабів другого рівня</vt:lpstr>
      <vt:lpstr>Україна. Розрахунок демографічних показників</vt:lpstr>
      <vt:lpstr>Світовий досвід. Основні характеристики системи другого рівня</vt:lpstr>
      <vt:lpstr>Світовий досвід. Вартість підтримки другого рівня</vt:lpstr>
      <vt:lpstr>Світовий досвід. Коефіцієнт заміщення</vt:lpstr>
      <vt:lpstr>Світовий досвід. Податкове регулювання пенсійних заощаджень</vt:lpstr>
      <vt:lpstr>Структура портфелів пенсійних фондів країн-членів OECD*</vt:lpstr>
      <vt:lpstr>Реальна ставка дохідності пенсійних фондів країн-членів OECD*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2018-06-09T11:23:42Z</dcterms:created>
  <dcterms:modified xsi:type="dcterms:W3CDTF">2018-06-09T09:23:46Z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2018-06-09T00:00:00Z</vt:filetime>
  </property>
  <property fmtid="{D5CDD505-2E9C-101B-9397-08002B2CF9AE}" pid="3" name="LastSaved">
    <vt:filetime>2018-06-09T00:00:00Z</vt:filetime>
  </property>
</Properties>
</file>